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44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tags" Target="../tags/tag6.xml"/><Relationship Id="rId4" Type="http://schemas.openxmlformats.org/officeDocument/2006/relationships/image" Target="../media/image10.png"/><Relationship Id="rId3" Type="http://schemas.openxmlformats.org/officeDocument/2006/relationships/tags" Target="../tags/tag5.xml"/><Relationship Id="rId2" Type="http://schemas.openxmlformats.org/officeDocument/2006/relationships/image" Target="../media/image9.png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13710"/>
            <a:ext cx="10800000" cy="733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6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56766" y="3266634"/>
            <a:ext cx="897097" cy="48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9427" y="3266634"/>
            <a:ext cx="694275" cy="48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1207" y="5452000"/>
            <a:ext cx="1185728" cy="47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5321" y="5452000"/>
            <a:ext cx="444648" cy="47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019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8460" y="2390140"/>
            <a:ext cx="230314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7815" y="2347595"/>
            <a:ext cx="135509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5661660"/>
            <a:ext cx="84181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89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3293745"/>
            <a:ext cx="9107170" cy="971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7415" y="4373880"/>
            <a:ext cx="94710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692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75831" y="2190826"/>
            <a:ext cx="358312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5831" y="3116203"/>
            <a:ext cx="367742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4690" y="4022694"/>
            <a:ext cx="330024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5260" y="4938629"/>
            <a:ext cx="311166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8114" y="5835678"/>
            <a:ext cx="414888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6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78039" y="2095200"/>
            <a:ext cx="316482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1195" y="4867200"/>
            <a:ext cx="251747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267680"/>
            <a:ext cx="333333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4014650"/>
            <a:ext cx="361904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77140"/>
            <a:ext cx="361904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4032939"/>
            <a:ext cx="333333" cy="3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1" b="34834"/>
          <a:stretch>
            <a:fillRect/>
          </a:stretch>
        </p:blipFill>
        <p:spPr>
          <a:xfrm>
            <a:off x="767715" y="692785"/>
            <a:ext cx="8667750" cy="382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43625" y="2070100"/>
            <a:ext cx="2863215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3595"/>
          <a:stretch>
            <a:fillRect/>
          </a:stretch>
        </p:blipFill>
        <p:spPr>
          <a:xfrm>
            <a:off x="1823085" y="3582035"/>
            <a:ext cx="2309495" cy="93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02"/>
          <a:stretch>
            <a:fillRect/>
          </a:stretch>
        </p:blipFill>
        <p:spPr>
          <a:xfrm>
            <a:off x="503555" y="2133150"/>
            <a:ext cx="8667750" cy="201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3595"/>
          <a:stretch>
            <a:fillRect/>
          </a:stretch>
        </p:blipFill>
        <p:spPr>
          <a:xfrm>
            <a:off x="5447030" y="2502535"/>
            <a:ext cx="2869565" cy="93662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41"/>
          <a:stretch>
            <a:fillRect/>
          </a:stretch>
        </p:blipFill>
        <p:spPr>
          <a:xfrm>
            <a:off x="1127125" y="4024630"/>
            <a:ext cx="10800080" cy="94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white">
          <a:xfrm>
            <a:off x="2353310" y="4018280"/>
            <a:ext cx="185737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8"/>
            </p:custDataLst>
          </p:nvPr>
        </p:nvSpPr>
        <p:spPr bwMode="white">
          <a:xfrm>
            <a:off x="5683885" y="4018280"/>
            <a:ext cx="148082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59" b="-1926"/>
          <a:stretch>
            <a:fillRect/>
          </a:stretch>
        </p:blipFill>
        <p:spPr>
          <a:xfrm>
            <a:off x="720090" y="1917065"/>
            <a:ext cx="10800080" cy="367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29523" y="4577330"/>
            <a:ext cx="1533333" cy="58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84065" y="4530725"/>
            <a:ext cx="287845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