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8620" y="3033395"/>
            <a:ext cx="63341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29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206778"/>
            <a:ext cx="361904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9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36738" y="2352946"/>
            <a:ext cx="317879" cy="36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2244" y="3270548"/>
            <a:ext cx="408701" cy="36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6738" y="4188151"/>
            <a:ext cx="317879" cy="37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18573" y="5114839"/>
            <a:ext cx="345126" cy="3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82244" y="6041526"/>
            <a:ext cx="408701" cy="36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8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00457" y="3798240"/>
            <a:ext cx="245464" cy="29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40041" y="3798240"/>
            <a:ext cx="245464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9625" y="3798240"/>
            <a:ext cx="253135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67254" y="6179040"/>
            <a:ext cx="168756" cy="29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29290" y="6179040"/>
            <a:ext cx="268476" cy="29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8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71435" y="2075712"/>
            <a:ext cx="241318" cy="28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0066" y="3717485"/>
            <a:ext cx="303372" cy="28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30066" y="5366155"/>
            <a:ext cx="303372" cy="28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62525"/>
            <a:ext cx="10800000" cy="473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753301"/>
            <a:ext cx="428571" cy="39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4021713"/>
            <a:ext cx="333333" cy="39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225" y="692785"/>
            <a:ext cx="9655810" cy="294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75865" y="1902460"/>
            <a:ext cx="75692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66"/>
          <a:stretch>
            <a:fillRect/>
          </a:stretch>
        </p:blipFill>
        <p:spPr>
          <a:xfrm>
            <a:off x="2135505" y="3429000"/>
            <a:ext cx="5384165" cy="338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351405" y="4292600"/>
            <a:ext cx="84455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229500"/>
            <a:ext cx="419047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165523"/>
            <a:ext cx="361904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5101547"/>
            <a:ext cx="333333" cy="38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19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47482" y="2631870"/>
            <a:ext cx="216637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5103" y="4508516"/>
            <a:ext cx="235206" cy="26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2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1095" y="1349047"/>
            <a:ext cx="352803" cy="3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9205" y="4606094"/>
            <a:ext cx="280639" cy="32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