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34496"/>
            <a:ext cx="10800000" cy="7890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3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65674" y="2210709"/>
            <a:ext cx="348169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622" y="5400387"/>
            <a:ext cx="301747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1934" y="1256835"/>
            <a:ext cx="276783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1934" y="5347384"/>
            <a:ext cx="276783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81619" y="2287697"/>
            <a:ext cx="298201" cy="31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912" y="3871123"/>
            <a:ext cx="267616" cy="30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1035" y="5454549"/>
            <a:ext cx="344078" cy="30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4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7332" y="1243632"/>
            <a:ext cx="264551" cy="29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5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4777616" y="5383603"/>
            <a:ext cx="1384276" cy="44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32175" y="1916430"/>
            <a:ext cx="272986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2130" y="3573145"/>
            <a:ext cx="31464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3420" y="1247140"/>
            <a:ext cx="105854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4485" y="1247140"/>
            <a:ext cx="190563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1505" y="3175000"/>
            <a:ext cx="141097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9960" y="5040630"/>
            <a:ext cx="181038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310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53870" y="2816225"/>
            <a:ext cx="8054340" cy="9715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811"/>
          <a:stretch>
            <a:fillRect/>
          </a:stretch>
        </p:blipFill>
        <p:spPr>
          <a:xfrm>
            <a:off x="1897380" y="4661535"/>
            <a:ext cx="7910830" cy="9715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1811"/>
          <a:stretch>
            <a:fillRect/>
          </a:stretch>
        </p:blipFill>
        <p:spPr>
          <a:xfrm>
            <a:off x="1897380" y="5697220"/>
            <a:ext cx="79108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197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492885"/>
            <a:ext cx="7045960" cy="9715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3148965"/>
            <a:ext cx="7045960" cy="9715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b="11046"/>
          <a:stretch>
            <a:fillRect/>
          </a:stretch>
        </p:blipFill>
        <p:spPr>
          <a:xfrm>
            <a:off x="1055370" y="4084955"/>
            <a:ext cx="7045960" cy="86423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5669280"/>
            <a:ext cx="70459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