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37920" y="3000375"/>
            <a:ext cx="991552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490" y="1248410"/>
            <a:ext cx="29083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2070100"/>
            <a:ext cx="36576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515" y="3721735"/>
            <a:ext cx="36576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3490" y="4543425"/>
            <a:ext cx="29083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915" y="5364480"/>
            <a:ext cx="35560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9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815238" y="3509379"/>
            <a:ext cx="1295238" cy="591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34285" y="5007005"/>
            <a:ext cx="1952380" cy="41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49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71756" y="2199667"/>
            <a:ext cx="108085" cy="6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6855" y="2060686"/>
            <a:ext cx="1698491" cy="70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0771" y="3265190"/>
            <a:ext cx="1443717" cy="47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0771" y="3743903"/>
            <a:ext cx="239332" cy="92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53392" y="3743903"/>
            <a:ext cx="239332" cy="92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6855" y="4940686"/>
            <a:ext cx="980492" cy="47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74361" y="6013930"/>
            <a:ext cx="1459158" cy="47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13987" y="2459029"/>
            <a:ext cx="313111" cy="35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490"/>
            <a:ext cx="10800000" cy="370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968532"/>
            <a:ext cx="361904" cy="40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36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6371" y="1105953"/>
            <a:ext cx="334778" cy="29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1008" y="4030604"/>
            <a:ext cx="260383" cy="30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7790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08120" y="1852930"/>
            <a:ext cx="1807210" cy="971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95775" y="3491230"/>
            <a:ext cx="1746250" cy="971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63975" y="5129530"/>
            <a:ext cx="21209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15640" y="1412875"/>
            <a:ext cx="3061970" cy="971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55595" y="3644900"/>
            <a:ext cx="459613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26415"/>
            <a:ext cx="7485380" cy="6205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2023-12-22T07:25:38Z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