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" y="2842895"/>
            <a:ext cx="1150620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8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720090" y="1773105"/>
            <a:ext cx="7933055" cy="495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1196340"/>
            <a:ext cx="10800000" cy="42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6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