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88" r:id="rId4"/>
    <p:sldId id="387" r:id="rId5"/>
    <p:sldId id="386" r:id="rId6"/>
    <p:sldId id="385" r:id="rId7"/>
    <p:sldId id="384" r:id="rId8"/>
    <p:sldId id="383" r:id="rId9"/>
    <p:sldId id="382" r:id="rId10"/>
    <p:sldId id="381" r:id="rId11"/>
    <p:sldId id="380" r:id="rId12"/>
    <p:sldId id="379" r:id="rId13"/>
    <p:sldId id="378" r:id="rId14"/>
    <p:sldId id="376" r:id="rId15"/>
    <p:sldId id="375" r:id="rId16"/>
    <p:sldId id="374" r:id="rId17"/>
    <p:sldId id="373" r:id="rId18"/>
    <p:sldId id="372" r:id="rId19"/>
    <p:sldId id="371" r:id="rId20"/>
    <p:sldId id="369" r:id="rId21"/>
    <p:sldId id="368" r:id="rId22"/>
    <p:sldId id="367" r:id="rId23"/>
    <p:sldId id="366" r:id="rId24"/>
    <p:sldId id="364" r:id="rId25"/>
    <p:sldId id="363" r:id="rId26"/>
    <p:sldId id="362" r:id="rId27"/>
    <p:sldId id="361" r:id="rId28"/>
    <p:sldId id="360" r:id="rId29"/>
    <p:sldId id="359" r:id="rId30"/>
    <p:sldId id="358" r:id="rId31"/>
    <p:sldId id="357" r:id="rId32"/>
    <p:sldId id="356" r:id="rId33"/>
    <p:sldId id="355" r:id="rId34"/>
    <p:sldId id="354" r:id="rId35"/>
    <p:sldId id="353" r:id="rId36"/>
    <p:sldId id="352" r:id="rId37"/>
    <p:sldId id="351" r:id="rId38"/>
    <p:sldId id="350" r:id="rId39"/>
    <p:sldId id="349" r:id="rId40"/>
    <p:sldId id="348" r:id="rId41"/>
    <p:sldId id="347" r:id="rId42"/>
    <p:sldId id="346" r:id="rId43"/>
    <p:sldId id="345" r:id="rId44"/>
    <p:sldId id="344" r:id="rId45"/>
    <p:sldId id="342" r:id="rId46"/>
    <p:sldId id="341" r:id="rId47"/>
    <p:sldId id="340" r:id="rId48"/>
    <p:sldId id="339" r:id="rId49"/>
    <p:sldId id="338" r:id="rId50"/>
    <p:sldId id="337" r:id="rId51"/>
    <p:sldId id="336" r:id="rId52"/>
    <p:sldId id="335" r:id="rId53"/>
    <p:sldId id="334" r:id="rId54"/>
    <p:sldId id="333" r:id="rId55"/>
    <p:sldId id="332" r:id="rId56"/>
    <p:sldId id="331" r:id="rId57"/>
    <p:sldId id="329" r:id="rId58"/>
    <p:sldId id="328" r:id="rId59"/>
    <p:sldId id="327" r:id="rId60"/>
    <p:sldId id="326" r:id="rId61"/>
    <p:sldId id="325" r:id="rId62"/>
  </p:sldIdLst>
  <p:sldSz cx="12192000" cy="6858000"/>
  <p:notesSz cx="6858000" cy="9144000"/>
  <p:custDataLst>
    <p:tags r:id="rId6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6" Type="http://schemas.openxmlformats.org/officeDocument/2006/relationships/tags" Target="tags/tag36.xml"/><Relationship Id="rId65" Type="http://schemas.openxmlformats.org/officeDocument/2006/relationships/tableStyles" Target="tableStyles.xml"/><Relationship Id="rId64" Type="http://schemas.openxmlformats.org/officeDocument/2006/relationships/viewProps" Target="viewProps.xml"/><Relationship Id="rId63" Type="http://schemas.openxmlformats.org/officeDocument/2006/relationships/presProps" Target="presProps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3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22.png"/><Relationship Id="rId2" Type="http://schemas.openxmlformats.org/officeDocument/2006/relationships/tags" Target="../tags/tag4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6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tags" Target="../tags/tag7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34.png"/><Relationship Id="rId2" Type="http://schemas.openxmlformats.org/officeDocument/2006/relationships/tags" Target="../tags/tag8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34.png"/><Relationship Id="rId2" Type="http://schemas.openxmlformats.org/officeDocument/2006/relationships/tags" Target="../tags/tag12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.xml"/><Relationship Id="rId3" Type="http://schemas.openxmlformats.org/officeDocument/2006/relationships/image" Target="../media/image34.png"/><Relationship Id="rId2" Type="http://schemas.openxmlformats.org/officeDocument/2006/relationships/tags" Target="../tags/tag15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8.xml"/><Relationship Id="rId3" Type="http://schemas.openxmlformats.org/officeDocument/2006/relationships/image" Target="../media/image34.png"/><Relationship Id="rId2" Type="http://schemas.openxmlformats.org/officeDocument/2006/relationships/tags" Target="../tags/tag17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image" Target="../media/image34.png"/><Relationship Id="rId2" Type="http://schemas.openxmlformats.org/officeDocument/2006/relationships/tags" Target="../tags/tag19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3.xml"/><Relationship Id="rId3" Type="http://schemas.openxmlformats.org/officeDocument/2006/relationships/image" Target="../media/image34.png"/><Relationship Id="rId2" Type="http://schemas.openxmlformats.org/officeDocument/2006/relationships/tags" Target="../tags/tag22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image" Target="../media/image34.png"/><Relationship Id="rId2" Type="http://schemas.openxmlformats.org/officeDocument/2006/relationships/tags" Target="../tags/tag24.xml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9.xml"/><Relationship Id="rId3" Type="http://schemas.openxmlformats.org/officeDocument/2006/relationships/image" Target="../media/image34.png"/><Relationship Id="rId2" Type="http://schemas.openxmlformats.org/officeDocument/2006/relationships/tags" Target="../tags/tag28.xml"/><Relationship Id="rId1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0.png"/><Relationship Id="rId2" Type="http://schemas.openxmlformats.org/officeDocument/2006/relationships/tags" Target="../tags/tag30.xml"/><Relationship Id="rId1" Type="http://schemas.openxmlformats.org/officeDocument/2006/relationships/image" Target="../media/image4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tags" Target="../tags/tag31.xml"/><Relationship Id="rId1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3.xml"/><Relationship Id="rId3" Type="http://schemas.openxmlformats.org/officeDocument/2006/relationships/image" Target="../media/image63.png"/><Relationship Id="rId2" Type="http://schemas.openxmlformats.org/officeDocument/2006/relationships/tags" Target="../tags/tag32.xml"/><Relationship Id="rId1" Type="http://schemas.openxmlformats.org/officeDocument/2006/relationships/image" Target="../media/image62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tags" Target="../tags/tag34.xml"/><Relationship Id="rId1" Type="http://schemas.openxmlformats.org/officeDocument/2006/relationships/image" Target="../media/image65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5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tags" Target="../tags/tag35.xml"/><Relationship Id="rId1" Type="http://schemas.openxmlformats.org/officeDocument/2006/relationships/image" Target="../media/image6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44980" y="2994660"/>
            <a:ext cx="8702040" cy="8686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431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513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4125" y="692785"/>
            <a:ext cx="9732010" cy="4570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1315" y="765175"/>
            <a:ext cx="59309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4125" y="5229225"/>
            <a:ext cx="9732010" cy="1602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631315" y="2277110"/>
            <a:ext cx="59309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31315" y="3068955"/>
            <a:ext cx="59309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31315" y="4618990"/>
            <a:ext cx="59309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31315" y="5301615"/>
            <a:ext cx="59309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1030"/>
            <a:ext cx="8525510" cy="5972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4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3928" y="1210851"/>
            <a:ext cx="284437" cy="367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3928" y="2028459"/>
            <a:ext cx="284437" cy="367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8051" y="2846066"/>
            <a:ext cx="357841" cy="37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8051" y="3672861"/>
            <a:ext cx="357841" cy="367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3928" y="5298889"/>
            <a:ext cx="284437" cy="37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4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87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2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655"/>
            <a:ext cx="10800000" cy="1701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1489088"/>
            <a:ext cx="333333" cy="382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68770"/>
            <a:ext cx="10800000" cy="3256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348571" y="3192928"/>
            <a:ext cx="342857" cy="382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080"/>
            <a:ext cx="10800000" cy="3485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762017"/>
            <a:ext cx="361904" cy="401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03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62550"/>
            <a:ext cx="10800000" cy="4286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1772109"/>
            <a:ext cx="333333" cy="381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635"/>
            <a:ext cx="10800000" cy="2616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2170043"/>
            <a:ext cx="333333" cy="381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70" y="118745"/>
            <a:ext cx="8763635" cy="5490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630" y="5418455"/>
            <a:ext cx="8768715" cy="1350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2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1210347"/>
            <a:ext cx="428571" cy="3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3755898"/>
            <a:ext cx="361904" cy="400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1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1067338"/>
            <a:ext cx="428571" cy="3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8571" y="2773906"/>
            <a:ext cx="333333" cy="3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693"/>
          <a:stretch>
            <a:fillRect/>
          </a:stretch>
        </p:blipFill>
        <p:spPr>
          <a:xfrm>
            <a:off x="720090" y="5013325"/>
            <a:ext cx="10800080" cy="1593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717" b="775"/>
          <a:stretch>
            <a:fillRect/>
          </a:stretch>
        </p:blipFill>
        <p:spPr>
          <a:xfrm>
            <a:off x="720090" y="2132965"/>
            <a:ext cx="10800080" cy="3384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2259642"/>
            <a:ext cx="361904" cy="400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80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6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82561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7125" y="2141855"/>
            <a:ext cx="7029450" cy="97155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59485" y="3078480"/>
            <a:ext cx="7197090" cy="97155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59485" y="4662170"/>
            <a:ext cx="7197090" cy="97155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59485" y="5553710"/>
            <a:ext cx="719709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4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5370" y="2061210"/>
            <a:ext cx="9403715" cy="9715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5370" y="4077335"/>
            <a:ext cx="9403715" cy="9715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5370" y="5304790"/>
            <a:ext cx="940371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5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980"/>
            <a:ext cx="10800000" cy="3242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5370" y="2790190"/>
            <a:ext cx="9372600" cy="9715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5370" y="4014470"/>
            <a:ext cx="937260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785"/>
            <a:ext cx="10721340" cy="6004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5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7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5370" y="2205355"/>
            <a:ext cx="9269730" cy="9715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5370" y="4293235"/>
            <a:ext cx="954214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069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83615" y="1781810"/>
            <a:ext cx="8672830" cy="9715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83615" y="3726180"/>
            <a:ext cx="8672830" cy="9715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83615" y="5721985"/>
            <a:ext cx="867283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5361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4286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61025"/>
            <a:ext cx="10800000" cy="2759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4369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4269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71270" y="2357755"/>
            <a:ext cx="9136380" cy="9715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71270" y="4446270"/>
            <a:ext cx="913638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7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162750"/>
            <a:ext cx="361904" cy="39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8571" y="2011588"/>
            <a:ext cx="333333" cy="38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8571" y="2860427"/>
            <a:ext cx="333333" cy="38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1428" y="3709266"/>
            <a:ext cx="428571" cy="38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9523" y="4548567"/>
            <a:ext cx="361904" cy="40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72940"/>
            <a:ext cx="94480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9515" y="1673860"/>
            <a:ext cx="8056245" cy="9715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9515" y="2753995"/>
            <a:ext cx="8056245" cy="97155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9515" y="4554220"/>
            <a:ext cx="8056245" cy="97155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9515" y="5661660"/>
            <a:ext cx="805624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4146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15415" y="3221990"/>
            <a:ext cx="8981440" cy="9715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15415" y="4373880"/>
            <a:ext cx="898144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73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380" y="757555"/>
            <a:ext cx="9461500" cy="3088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380" y="3709670"/>
            <a:ext cx="9461500" cy="3086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709295"/>
            <a:ext cx="9310370" cy="6022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735"/>
            <a:ext cx="10800000" cy="2997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62785" y="3825240"/>
            <a:ext cx="237236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36815" y="3825240"/>
            <a:ext cx="86233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78956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43635" y="1576705"/>
            <a:ext cx="378460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5535" y="4161155"/>
            <a:ext cx="44831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231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7697" y="1203016"/>
            <a:ext cx="269233" cy="308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2951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58010" y="3326130"/>
            <a:ext cx="7908925" cy="88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9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71270" y="3933190"/>
            <a:ext cx="913892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2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1229275"/>
            <a:ext cx="333333" cy="381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1428" y="2067802"/>
            <a:ext cx="428571" cy="39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8571" y="3763913"/>
            <a:ext cx="333333" cy="381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9523" y="4611969"/>
            <a:ext cx="361904" cy="39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9523" y="5450496"/>
            <a:ext cx="361904" cy="400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92964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1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2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6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714" y="2211048"/>
            <a:ext cx="333333" cy="38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5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1153051"/>
            <a:ext cx="428571" cy="381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845"/>
            <a:ext cx="10800000" cy="1916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849651"/>
            <a:ext cx="361904" cy="390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48680"/>
            <a:ext cx="10800000" cy="4446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348571" y="4285722"/>
            <a:ext cx="333333" cy="381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86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37325" y="2885440"/>
            <a:ext cx="104648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33575" y="5699760"/>
            <a:ext cx="122682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4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58095" y="2384667"/>
            <a:ext cx="952380" cy="582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392035" y="1125220"/>
            <a:ext cx="270256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83738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597650" y="4145280"/>
            <a:ext cx="138811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71945" y="5016500"/>
            <a:ext cx="598170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8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16580" y="1072515"/>
            <a:ext cx="230187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86585" y="2453640"/>
            <a:ext cx="163957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81265" y="5708650"/>
            <a:ext cx="189611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71270" y="4509135"/>
            <a:ext cx="326517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8455"/>
            <a:ext cx="92964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4362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05330" y="2684780"/>
            <a:ext cx="122047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70405" y="4817110"/>
            <a:ext cx="145288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92090"/>
            <a:ext cx="10800000" cy="1931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337"/>
          <a:stretch>
            <a:fillRect/>
          </a:stretch>
        </p:blipFill>
        <p:spPr>
          <a:xfrm>
            <a:off x="720090" y="3285490"/>
            <a:ext cx="10592435" cy="1593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63" b="2326"/>
          <a:stretch>
            <a:fillRect/>
          </a:stretch>
        </p:blipFill>
        <p:spPr>
          <a:xfrm>
            <a:off x="720090" y="1628775"/>
            <a:ext cx="10592435" cy="4032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7149" y="1830699"/>
            <a:ext cx="410993" cy="37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4512" y="2653556"/>
            <a:ext cx="354948" cy="39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7149" y="3485764"/>
            <a:ext cx="410993" cy="37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3852" y="4317972"/>
            <a:ext cx="336267" cy="37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2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1153211"/>
            <a:ext cx="419047" cy="381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8571" y="1992508"/>
            <a:ext cx="333333" cy="381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8571" y="2831805"/>
            <a:ext cx="333333" cy="381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1428" y="3680639"/>
            <a:ext cx="419047" cy="381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8571" y="4519936"/>
            <a:ext cx="333333" cy="381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91428" y="5368770"/>
            <a:ext cx="428571" cy="381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6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2023-12-24T12:26:09Z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