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6" r:id="rId4"/>
    <p:sldId id="335" r:id="rId5"/>
    <p:sldId id="334" r:id="rId6"/>
    <p:sldId id="333" r:id="rId7"/>
    <p:sldId id="332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7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tags" Target="../tags/tag2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image" Target="../media/image8.png"/><Relationship Id="rId4" Type="http://schemas.openxmlformats.org/officeDocument/2006/relationships/tags" Target="../tags/tag4.xml"/><Relationship Id="rId3" Type="http://schemas.openxmlformats.org/officeDocument/2006/relationships/image" Target="../media/image10.png"/><Relationship Id="rId2" Type="http://schemas.openxmlformats.org/officeDocument/2006/relationships/tags" Target="../tags/tag3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91440" y="2815590"/>
            <a:ext cx="12009120" cy="12268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00980"/>
            <a:ext cx="10800000" cy="34550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72735"/>
            <a:ext cx="10800000" cy="35237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67619" y="2030568"/>
            <a:ext cx="295238" cy="381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10476" y="3778109"/>
            <a:ext cx="371428" cy="381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72735"/>
            <a:ext cx="10800000" cy="34932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77142" y="1982709"/>
            <a:ext cx="295238" cy="381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10476" y="2851242"/>
            <a:ext cx="371428" cy="381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77142" y="3719775"/>
            <a:ext cx="295238" cy="381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7323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2093359" y="2217866"/>
            <a:ext cx="383858" cy="341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144540" y="4564533"/>
            <a:ext cx="298556" cy="341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5788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41358" y="1130024"/>
            <a:ext cx="276477" cy="323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41358" y="4029777"/>
            <a:ext cx="276477" cy="316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01168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72158" y="1134552"/>
            <a:ext cx="268469" cy="296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43898" y="3728319"/>
            <a:ext cx="317924" cy="282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804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5264785" y="2400300"/>
            <a:ext cx="2146300" cy="878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863975" y="4653280"/>
            <a:ext cx="2934970" cy="97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21480"/>
            <a:ext cx="10800000" cy="21845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205170"/>
            <a:ext cx="10800000" cy="40271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0" name="图片 9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2783840" y="908685"/>
            <a:ext cx="3984625" cy="97155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4954905" y="2421255"/>
            <a:ext cx="3397885" cy="97155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2207260" y="4437380"/>
            <a:ext cx="3049270" cy="97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796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466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20000" y="1219881"/>
            <a:ext cx="371428" cy="381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67619" y="2087466"/>
            <a:ext cx="295238" cy="381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20000" y="2945516"/>
            <a:ext cx="371428" cy="390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20000" y="3822635"/>
            <a:ext cx="371428" cy="381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305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COMMONDATA" val="eyJoZGlkIjoiMGI4MTk1OTY3ODM4ZTg3ZDU5ZmNiYWExM2RhNTY4NDAifQ=="/>
  <p:tag name="commondata" val="eyJoZGlkIjoiZjdhYzZlNDE5MTdlM2Y0NzkzMzg0NTI3MGVjMDcwZT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62</cp:revision>
  <dcterms:created xsi:type="dcterms:W3CDTF">2015-09-16T06:44:00Z</dcterms:created>
  <dcterms:modified xsi:type="dcterms:W3CDTF">2023-12-22T13:50:58Z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