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" y="2815590"/>
            <a:ext cx="12146280" cy="1226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85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9"/>
          <a:stretch>
            <a:fillRect/>
          </a:stretch>
        </p:blipFill>
        <p:spPr>
          <a:xfrm>
            <a:off x="720090" y="2205170"/>
            <a:ext cx="9149715" cy="452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1268730"/>
            <a:ext cx="10800000" cy="420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4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35" y="548640"/>
            <a:ext cx="9597390" cy="326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35" y="3645535"/>
            <a:ext cx="9597390" cy="31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1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2023-12-22T13:44:46Z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