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7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02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59"/>
        <p:guide pos="379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4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3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52700" y="2918460"/>
            <a:ext cx="7086600" cy="10210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9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0915" y="1051560"/>
            <a:ext cx="34671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0915" y="2092325"/>
            <a:ext cx="34671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5675" y="3128010"/>
            <a:ext cx="37719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7100" y="4692650"/>
            <a:ext cx="42418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4115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42310" y="2052320"/>
            <a:ext cx="770255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34285" y="2745226"/>
            <a:ext cx="323809" cy="31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62857" y="4898322"/>
            <a:ext cx="990476" cy="323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4975" y="3437890"/>
            <a:ext cx="1968500" cy="5486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740" y="4157980"/>
            <a:ext cx="2272030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4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66315" y="2423795"/>
            <a:ext cx="651510" cy="205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34845" y="3343910"/>
            <a:ext cx="118999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42515" y="4679950"/>
            <a:ext cx="661035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080"/>
            <a:ext cx="10800000" cy="2777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58095" y="2096041"/>
            <a:ext cx="666666" cy="324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3078480"/>
            <a:ext cx="1598930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1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02350" y="2989580"/>
            <a:ext cx="135382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00952" y="3700137"/>
            <a:ext cx="942857" cy="324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43380" y="4327525"/>
            <a:ext cx="1153160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52710" y="4942205"/>
            <a:ext cx="75438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91230" y="5564505"/>
            <a:ext cx="1164590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3645535"/>
            <a:ext cx="1639570" cy="54864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620" y="4297045"/>
            <a:ext cx="2642870" cy="54864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4942205"/>
            <a:ext cx="1758950" cy="5486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620" y="4942205"/>
            <a:ext cx="2006600" cy="54864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3880" y="5589270"/>
            <a:ext cx="1423670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11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0" y="900245"/>
            <a:ext cx="10800000" cy="3294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148905"/>
            <a:ext cx="10800000" cy="2248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7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0915" y="1092200"/>
            <a:ext cx="34671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5675" y="2011045"/>
            <a:ext cx="37719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7100" y="2959735"/>
            <a:ext cx="42418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5675" y="3882390"/>
            <a:ext cx="37719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7100" y="4815205"/>
            <a:ext cx="424180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8"/>
          <a:stretch>
            <a:fillRect/>
          </a:stretch>
        </p:blipFill>
        <p:spPr>
          <a:xfrm>
            <a:off x="720090" y="1196975"/>
            <a:ext cx="9624150" cy="3938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4620" y="2740660"/>
            <a:ext cx="36449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7955" y="3240405"/>
            <a:ext cx="347980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4775" y="3726180"/>
            <a:ext cx="424180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04620" y="4222115"/>
            <a:ext cx="36449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04620" y="4705350"/>
            <a:ext cx="36449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37845" y="1341120"/>
            <a:ext cx="11116945" cy="440944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1614805" y="2186305"/>
            <a:ext cx="4121150" cy="666750"/>
          </a:xfrm>
          <a:prstGeom prst="line">
            <a:avLst/>
          </a:prstGeom>
          <a:ln>
            <a:solidFill>
              <a:srgbClr val="ED02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2135505" y="2227580"/>
            <a:ext cx="1372235" cy="625475"/>
          </a:xfrm>
          <a:prstGeom prst="line">
            <a:avLst/>
          </a:prstGeom>
          <a:ln>
            <a:solidFill>
              <a:srgbClr val="ED02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915660" y="2234565"/>
            <a:ext cx="2628265" cy="618490"/>
          </a:xfrm>
          <a:prstGeom prst="line">
            <a:avLst/>
          </a:prstGeom>
          <a:ln>
            <a:solidFill>
              <a:srgbClr val="ED02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4151630" y="2265680"/>
            <a:ext cx="3585210" cy="587375"/>
          </a:xfrm>
          <a:prstGeom prst="line">
            <a:avLst/>
          </a:prstGeom>
          <a:ln>
            <a:solidFill>
              <a:srgbClr val="ED02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0175240" y="2204085"/>
            <a:ext cx="385445" cy="648970"/>
          </a:xfrm>
          <a:prstGeom prst="line">
            <a:avLst/>
          </a:prstGeom>
          <a:ln>
            <a:solidFill>
              <a:srgbClr val="ED02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207260" y="4149090"/>
            <a:ext cx="1368425" cy="720090"/>
          </a:xfrm>
          <a:prstGeom prst="line">
            <a:avLst/>
          </a:prstGeom>
          <a:ln>
            <a:solidFill>
              <a:srgbClr val="ED02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1775460" y="4149090"/>
            <a:ext cx="2160270" cy="720090"/>
          </a:xfrm>
          <a:prstGeom prst="line">
            <a:avLst/>
          </a:prstGeom>
          <a:ln>
            <a:solidFill>
              <a:srgbClr val="ED02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167755" y="4149090"/>
            <a:ext cx="1800225" cy="720090"/>
          </a:xfrm>
          <a:prstGeom prst="line">
            <a:avLst/>
          </a:prstGeom>
          <a:ln>
            <a:solidFill>
              <a:srgbClr val="ED02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8543925" y="4149090"/>
            <a:ext cx="1728470" cy="720090"/>
          </a:xfrm>
          <a:prstGeom prst="line">
            <a:avLst/>
          </a:prstGeom>
          <a:ln>
            <a:solidFill>
              <a:srgbClr val="ED02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6383655" y="4149090"/>
            <a:ext cx="3960495" cy="720090"/>
          </a:xfrm>
          <a:prstGeom prst="line">
            <a:avLst/>
          </a:prstGeom>
          <a:ln>
            <a:solidFill>
              <a:srgbClr val="ED02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3024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1130" y="2053590"/>
            <a:ext cx="322580" cy="263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43355" y="2539365"/>
            <a:ext cx="287020" cy="27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5420" y="3036570"/>
            <a:ext cx="262890" cy="263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21130" y="3532505"/>
            <a:ext cx="322580" cy="263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55420" y="4017645"/>
            <a:ext cx="262890" cy="27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6880"/>
            <a:ext cx="10800000" cy="2933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3990" y="2465070"/>
            <a:ext cx="28575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5890" y="2950845"/>
            <a:ext cx="34290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3990" y="3446145"/>
            <a:ext cx="28575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05890" y="3929380"/>
            <a:ext cx="342900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3990" y="4427220"/>
            <a:ext cx="28575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4054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815238" y="4088186"/>
            <a:ext cx="695238" cy="324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58095" y="4746381"/>
            <a:ext cx="523809" cy="324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5337" r="5996"/>
          <a:stretch>
            <a:fillRect/>
          </a:stretch>
        </p:blipFill>
        <p:spPr>
          <a:xfrm>
            <a:off x="4439920" y="2070100"/>
            <a:ext cx="1727835" cy="5486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5337" r="5996"/>
          <a:stretch>
            <a:fillRect/>
          </a:stretch>
        </p:blipFill>
        <p:spPr>
          <a:xfrm>
            <a:off x="3863975" y="2717800"/>
            <a:ext cx="1609725" cy="5486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l="5337" r="5996"/>
          <a:stretch>
            <a:fillRect/>
          </a:stretch>
        </p:blipFill>
        <p:spPr>
          <a:xfrm>
            <a:off x="4584065" y="3366135"/>
            <a:ext cx="1789430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5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8750" y="2830195"/>
            <a:ext cx="316230" cy="24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0975" y="3307080"/>
            <a:ext cx="281305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0975" y="3783965"/>
            <a:ext cx="281305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1770" y="4270375"/>
            <a:ext cx="259715" cy="24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29385" y="4746625"/>
            <a:ext cx="314960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2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8430" y="1473835"/>
            <a:ext cx="367030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8430" y="2437130"/>
            <a:ext cx="367030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4460" y="4349750"/>
            <a:ext cx="384810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3364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9010" y="1619885"/>
            <a:ext cx="350520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2975" y="2582545"/>
            <a:ext cx="392430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2975" y="4022090"/>
            <a:ext cx="392430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2023-12-21T15:52:40Z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