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75" r:id="rId4"/>
    <p:sldId id="374" r:id="rId5"/>
    <p:sldId id="373" r:id="rId6"/>
    <p:sldId id="372" r:id="rId7"/>
    <p:sldId id="371" r:id="rId8"/>
    <p:sldId id="369" r:id="rId9"/>
    <p:sldId id="368" r:id="rId10"/>
    <p:sldId id="367" r:id="rId11"/>
    <p:sldId id="366" r:id="rId12"/>
    <p:sldId id="365" r:id="rId13"/>
    <p:sldId id="364" r:id="rId14"/>
    <p:sldId id="362" r:id="rId15"/>
    <p:sldId id="361" r:id="rId16"/>
    <p:sldId id="360" r:id="rId17"/>
    <p:sldId id="359" r:id="rId18"/>
    <p:sldId id="358" r:id="rId19"/>
    <p:sldId id="357" r:id="rId20"/>
    <p:sldId id="356" r:id="rId21"/>
    <p:sldId id="355" r:id="rId22"/>
    <p:sldId id="354" r:id="rId23"/>
    <p:sldId id="353" r:id="rId24"/>
    <p:sldId id="352" r:id="rId25"/>
    <p:sldId id="351" r:id="rId26"/>
    <p:sldId id="350" r:id="rId27"/>
    <p:sldId id="349" r:id="rId28"/>
    <p:sldId id="348" r:id="rId29"/>
    <p:sldId id="347" r:id="rId30"/>
    <p:sldId id="346" r:id="rId31"/>
    <p:sldId id="345" r:id="rId32"/>
    <p:sldId id="343" r:id="rId33"/>
    <p:sldId id="342" r:id="rId34"/>
    <p:sldId id="341" r:id="rId35"/>
    <p:sldId id="340" r:id="rId36"/>
    <p:sldId id="339" r:id="rId37"/>
    <p:sldId id="338" r:id="rId38"/>
    <p:sldId id="337" r:id="rId39"/>
    <p:sldId id="335" r:id="rId40"/>
    <p:sldId id="334" r:id="rId41"/>
    <p:sldId id="333" r:id="rId42"/>
    <p:sldId id="332" r:id="rId43"/>
    <p:sldId id="331" r:id="rId44"/>
    <p:sldId id="330" r:id="rId45"/>
    <p:sldId id="329" r:id="rId46"/>
    <p:sldId id="328" r:id="rId47"/>
    <p:sldId id="327" r:id="rId48"/>
    <p:sldId id="326" r:id="rId49"/>
    <p:sldId id="325" r:id="rId50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tags" Target="tags/tag69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7.png"/><Relationship Id="rId2" Type="http://schemas.openxmlformats.org/officeDocument/2006/relationships/tags" Target="../tags/tag7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2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3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4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12.png"/><Relationship Id="rId2" Type="http://schemas.openxmlformats.org/officeDocument/2006/relationships/tags" Target="../tags/tag15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12.png"/><Relationship Id="rId2" Type="http://schemas.openxmlformats.org/officeDocument/2006/relationships/tags" Target="../tags/tag18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image" Target="../media/image12.png"/><Relationship Id="rId2" Type="http://schemas.openxmlformats.org/officeDocument/2006/relationships/tags" Target="../tags/tag23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image" Target="../media/image12.png"/><Relationship Id="rId2" Type="http://schemas.openxmlformats.org/officeDocument/2006/relationships/tags" Target="../tags/tag29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image" Target="../media/image12.png"/><Relationship Id="rId2" Type="http://schemas.openxmlformats.org/officeDocument/2006/relationships/tags" Target="../tags/tag33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36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8.xml"/><Relationship Id="rId3" Type="http://schemas.openxmlformats.org/officeDocument/2006/relationships/image" Target="../media/image12.png"/><Relationship Id="rId2" Type="http://schemas.openxmlformats.org/officeDocument/2006/relationships/tags" Target="../tags/tag37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0.xml"/><Relationship Id="rId3" Type="http://schemas.openxmlformats.org/officeDocument/2006/relationships/image" Target="../media/image32.png"/><Relationship Id="rId2" Type="http://schemas.openxmlformats.org/officeDocument/2006/relationships/tags" Target="../tags/tag39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2.xml"/><Relationship Id="rId3" Type="http://schemas.openxmlformats.org/officeDocument/2006/relationships/image" Target="../media/image32.png"/><Relationship Id="rId2" Type="http://schemas.openxmlformats.org/officeDocument/2006/relationships/tags" Target="../tags/tag4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4.xml"/><Relationship Id="rId3" Type="http://schemas.openxmlformats.org/officeDocument/2006/relationships/image" Target="../media/image32.png"/><Relationship Id="rId2" Type="http://schemas.openxmlformats.org/officeDocument/2006/relationships/tags" Target="../tags/tag43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6.xml"/><Relationship Id="rId3" Type="http://schemas.openxmlformats.org/officeDocument/2006/relationships/image" Target="../media/image32.png"/><Relationship Id="rId2" Type="http://schemas.openxmlformats.org/officeDocument/2006/relationships/tags" Target="../tags/tag45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9.xml"/><Relationship Id="rId5" Type="http://schemas.openxmlformats.org/officeDocument/2006/relationships/image" Target="../media/image38.png"/><Relationship Id="rId4" Type="http://schemas.openxmlformats.org/officeDocument/2006/relationships/tags" Target="../tags/tag48.xml"/><Relationship Id="rId3" Type="http://schemas.openxmlformats.org/officeDocument/2006/relationships/image" Target="../media/image12.png"/><Relationship Id="rId2" Type="http://schemas.openxmlformats.org/officeDocument/2006/relationships/tags" Target="../tags/tag47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0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2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3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image" Target="../media/image45.png"/><Relationship Id="rId2" Type="http://schemas.openxmlformats.org/officeDocument/2006/relationships/tags" Target="../tags/tag54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image" Target="../media/image46.png"/><Relationship Id="rId2" Type="http://schemas.openxmlformats.org/officeDocument/2006/relationships/tags" Target="../tags/tag57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0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2.xml"/><Relationship Id="rId3" Type="http://schemas.openxmlformats.org/officeDocument/2006/relationships/image" Target="../media/image12.png"/><Relationship Id="rId2" Type="http://schemas.openxmlformats.org/officeDocument/2006/relationships/tags" Target="../tags/tag6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4.xml"/><Relationship Id="rId3" Type="http://schemas.openxmlformats.org/officeDocument/2006/relationships/image" Target="../media/image12.png"/><Relationship Id="rId2" Type="http://schemas.openxmlformats.org/officeDocument/2006/relationships/tags" Target="../tags/tag63.xml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5.xml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6.xml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7.xml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8.xml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2460" y="2277110"/>
            <a:ext cx="10927080" cy="1097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379220" y="3834130"/>
            <a:ext cx="943356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162821"/>
            <a:ext cx="295238" cy="381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880218"/>
            <a:ext cx="285714" cy="381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588074"/>
            <a:ext cx="295238" cy="381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455"/>
            <a:ext cx="10800000" cy="205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134870" y="1886585"/>
            <a:ext cx="63754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93"/>
          <a:stretch>
            <a:fillRect/>
          </a:stretch>
        </p:blipFill>
        <p:spPr>
          <a:xfrm>
            <a:off x="1703705" y="2636520"/>
            <a:ext cx="10431780" cy="411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2226945" y="2767965"/>
            <a:ext cx="49022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2200910" y="4412615"/>
            <a:ext cx="53213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2146935" y="5245100"/>
            <a:ext cx="63119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2200910" y="6050280"/>
            <a:ext cx="53213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52" b="1087"/>
          <a:stretch>
            <a:fillRect/>
          </a:stretch>
        </p:blipFill>
        <p:spPr>
          <a:xfrm>
            <a:off x="1156335" y="692785"/>
            <a:ext cx="9559290" cy="1386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15415" y="764540"/>
            <a:ext cx="61468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575" y="1988820"/>
            <a:ext cx="9897110" cy="474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487805" y="2204720"/>
            <a:ext cx="61468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87805" y="3644900"/>
            <a:ext cx="61468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87805" y="5229225"/>
            <a:ext cx="61468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87805" y="6092825"/>
            <a:ext cx="61468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91497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277870" y="2889250"/>
            <a:ext cx="154940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06395" y="4772025"/>
            <a:ext cx="111315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74770" y="5797550"/>
            <a:ext cx="225107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71495" y="3653155"/>
            <a:ext cx="294386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1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7845" y="1275080"/>
            <a:ext cx="184658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1780" y="2675890"/>
            <a:ext cx="250190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34995" y="3685540"/>
            <a:ext cx="184658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54960" y="4896485"/>
            <a:ext cx="176784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2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8755" y="2072005"/>
            <a:ext cx="164846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20415" y="3283585"/>
            <a:ext cx="129413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06995" y="3284220"/>
            <a:ext cx="988060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07385" y="4495165"/>
            <a:ext cx="111125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20610" y="4495165"/>
            <a:ext cx="160020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744335" y="2132330"/>
            <a:ext cx="322326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537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07895" y="2357120"/>
            <a:ext cx="3724910" cy="971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9605" y="3581400"/>
            <a:ext cx="3724910" cy="9715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23795" y="4805680"/>
            <a:ext cx="430466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855"/>
            <a:ext cx="10800000" cy="575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51405" y="908050"/>
            <a:ext cx="3602990" cy="9715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9650" y="2060575"/>
            <a:ext cx="3602990" cy="9715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95550" y="3284855"/>
            <a:ext cx="3822700" cy="9715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3300" y="4436745"/>
            <a:ext cx="4044950" cy="9715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61210" y="5661025"/>
            <a:ext cx="425704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3055" y="2042795"/>
            <a:ext cx="153416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1895" y="2042795"/>
            <a:ext cx="178562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6080" y="3204845"/>
            <a:ext cx="200660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47305" y="3204845"/>
            <a:ext cx="175514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2085" y="4385945"/>
            <a:ext cx="106299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44485" y="4385310"/>
            <a:ext cx="90297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451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63750" y="2212975"/>
            <a:ext cx="2504440" cy="9715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671945" y="2212975"/>
            <a:ext cx="2908300" cy="9715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23795" y="3437255"/>
            <a:ext cx="2504440" cy="9715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816090" y="3437255"/>
            <a:ext cx="2504440" cy="9715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61565" y="4589145"/>
            <a:ext cx="2566670" cy="9715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887845" y="4589145"/>
            <a:ext cx="256667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87079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89455" y="2661285"/>
            <a:ext cx="29591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35480" y="3352165"/>
            <a:ext cx="37211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89455" y="4051300"/>
            <a:ext cx="29591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89455" y="4749800"/>
            <a:ext cx="29591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89455" y="5441315"/>
            <a:ext cx="29591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35480" y="6132195"/>
            <a:ext cx="37211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9695" y="1124585"/>
            <a:ext cx="3794125" cy="971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9695" y="2276475"/>
            <a:ext cx="4112260" cy="971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95220" y="3429000"/>
            <a:ext cx="4037965" cy="971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03930" y="4652645"/>
            <a:ext cx="498094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8000" y="1971040"/>
            <a:ext cx="216281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1345" y="3144520"/>
            <a:ext cx="208153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56865" y="4318000"/>
            <a:ext cx="217424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1615"/>
            <a:ext cx="10800000" cy="345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63750" y="1854200"/>
            <a:ext cx="3430905" cy="9715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95550" y="3006090"/>
            <a:ext cx="3732530" cy="971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95550" y="4193540"/>
            <a:ext cx="373253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055"/>
            <a:ext cx="10800000" cy="438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91428" y="2489385"/>
            <a:ext cx="1771428" cy="59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86666" y="3671588"/>
            <a:ext cx="1180952" cy="59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86666" y="3671588"/>
            <a:ext cx="1761904" cy="59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81904" y="5025402"/>
            <a:ext cx="1133333" cy="40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62857" y="4853792"/>
            <a:ext cx="961904" cy="58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35505" y="2489200"/>
            <a:ext cx="288798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26020" y="1376045"/>
            <a:ext cx="117856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15235" y="2259330"/>
            <a:ext cx="129540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0965" y="2259330"/>
            <a:ext cx="143637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1195" y="3452495"/>
            <a:ext cx="138938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38110" y="3643630"/>
            <a:ext cx="94488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24480" y="4652645"/>
            <a:ext cx="124841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23795" y="1076960"/>
            <a:ext cx="2973070" cy="971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031990" y="4725035"/>
            <a:ext cx="297307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69795" y="4580890"/>
            <a:ext cx="3303270" cy="13550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086600" y="4580890"/>
            <a:ext cx="3253740" cy="1355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393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5295"/>
          <a:stretch>
            <a:fillRect/>
          </a:stretch>
        </p:blipFill>
        <p:spPr>
          <a:xfrm>
            <a:off x="1476375" y="4013200"/>
            <a:ext cx="3218180" cy="12833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5295"/>
          <a:stretch>
            <a:fillRect/>
          </a:stretch>
        </p:blipFill>
        <p:spPr>
          <a:xfrm>
            <a:off x="6240145" y="4013200"/>
            <a:ext cx="3218180" cy="1283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3809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5295"/>
          <a:stretch>
            <a:fillRect/>
          </a:stretch>
        </p:blipFill>
        <p:spPr>
          <a:xfrm>
            <a:off x="1487805" y="3869055"/>
            <a:ext cx="3218180" cy="12833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5295"/>
          <a:stretch>
            <a:fillRect/>
          </a:stretch>
        </p:blipFill>
        <p:spPr>
          <a:xfrm>
            <a:off x="6240145" y="3869055"/>
            <a:ext cx="3218180" cy="1283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4024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03705" y="4076700"/>
            <a:ext cx="3218180" cy="13550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84290" y="4076700"/>
            <a:ext cx="3218180" cy="1355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2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634285" y="2267478"/>
            <a:ext cx="1580952" cy="476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29523" y="3115254"/>
            <a:ext cx="1533333" cy="49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58095" y="3982082"/>
            <a:ext cx="1000000" cy="466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34285" y="4829858"/>
            <a:ext cx="1571428" cy="48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72380" y="5658584"/>
            <a:ext cx="1542857" cy="476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6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141030" y="2248167"/>
            <a:ext cx="327267" cy="36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58254" y="3041461"/>
            <a:ext cx="301430" cy="34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06581" y="3817508"/>
            <a:ext cx="387553" cy="34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06581" y="4602179"/>
            <a:ext cx="387553" cy="34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58254" y="5378227"/>
            <a:ext cx="301430" cy="34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58254" y="6162898"/>
            <a:ext cx="301430" cy="34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455"/>
            <a:ext cx="10800000" cy="4545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884170" y="1718945"/>
            <a:ext cx="331279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72205" y="3174365"/>
            <a:ext cx="340106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62680" y="4156075"/>
            <a:ext cx="292354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9650" y="628650"/>
            <a:ext cx="5341620" cy="971550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68995"/>
            <a:ext cx="10800000" cy="135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95550" y="5231765"/>
            <a:ext cx="552958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9744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250180" y="2019935"/>
            <a:ext cx="121666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77000" y="3077210"/>
            <a:ext cx="111887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14245" y="5651500"/>
            <a:ext cx="197866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406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4161790" y="3460750"/>
            <a:ext cx="147828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r="1992"/>
          <a:stretch>
            <a:fillRect/>
          </a:stretch>
        </p:blipFill>
        <p:spPr>
          <a:xfrm>
            <a:off x="3791585" y="1492885"/>
            <a:ext cx="424878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8571" y="1153233"/>
            <a:ext cx="1323809" cy="581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55595" y="3140710"/>
            <a:ext cx="305816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2305"/>
            <a:ext cx="980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462857" y="3804196"/>
            <a:ext cx="994139" cy="53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871720" y="5561330"/>
            <a:ext cx="231902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1965"/>
            <a:ext cx="91130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25265" y="908685"/>
            <a:ext cx="74295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8530" y="2605405"/>
            <a:ext cx="87884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33115" y="4036695"/>
            <a:ext cx="59944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5480685"/>
            <a:ext cx="19939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765175"/>
            <a:ext cx="9352915" cy="2364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4" r="38096" b="27349"/>
          <a:stretch>
            <a:fillRect/>
          </a:stretch>
        </p:blipFill>
        <p:spPr>
          <a:xfrm>
            <a:off x="1127760" y="2924810"/>
            <a:ext cx="6671945" cy="381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5063490" y="3001645"/>
            <a:ext cx="111887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2990215" y="6086475"/>
            <a:ext cx="127508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51" r="38096" b="-158"/>
          <a:stretch>
            <a:fillRect/>
          </a:stretch>
        </p:blipFill>
        <p:spPr>
          <a:xfrm>
            <a:off x="720090" y="1268730"/>
            <a:ext cx="6671945" cy="1584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99430" y="1275578"/>
            <a:ext cx="1815343" cy="58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720090" y="2924810"/>
            <a:ext cx="6600280" cy="275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3243809" y="4929728"/>
            <a:ext cx="761904" cy="40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007485" y="3004820"/>
            <a:ext cx="308165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2"/>
          <a:stretch>
            <a:fillRect/>
          </a:stretch>
        </p:blipFill>
        <p:spPr>
          <a:xfrm>
            <a:off x="720090" y="908870"/>
            <a:ext cx="10031730" cy="567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8773795" y="4965700"/>
            <a:ext cx="78994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256270" y="836930"/>
            <a:ext cx="2087880" cy="575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887845" y="2853055"/>
            <a:ext cx="335978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8401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5136" y="939893"/>
            <a:ext cx="955725" cy="45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1308" y="1866534"/>
            <a:ext cx="1022403" cy="45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78755" y="3823970"/>
            <a:ext cx="210629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24020" y="2644775"/>
            <a:ext cx="3470275" cy="971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34920" y="5165090"/>
            <a:ext cx="288226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280" y="1141095"/>
            <a:ext cx="56388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540" y="1995170"/>
            <a:ext cx="47625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540" y="2853055"/>
            <a:ext cx="47625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280" y="3721735"/>
            <a:ext cx="56388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6670" y="4590415"/>
            <a:ext cx="43815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2540" y="5445125"/>
            <a:ext cx="47625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6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99965" y="2780665"/>
            <a:ext cx="2636520" cy="971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99965" y="4940935"/>
            <a:ext cx="214058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4484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37335" y="4930775"/>
            <a:ext cx="199517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2644775"/>
            <a:ext cx="267843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100"/>
            <a:ext cx="10800000" cy="209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86865" y="2896870"/>
            <a:ext cx="241998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661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672166" y="3007323"/>
            <a:ext cx="836760" cy="57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367530" y="4949190"/>
            <a:ext cx="220472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49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6728" y="2192970"/>
            <a:ext cx="819856" cy="39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49104" y="3935883"/>
            <a:ext cx="633525" cy="57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45941" y="5045009"/>
            <a:ext cx="1509283" cy="56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31315" y="3860800"/>
            <a:ext cx="21971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20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7142" y="1516313"/>
            <a:ext cx="942857" cy="58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91428" y="4784958"/>
            <a:ext cx="838095" cy="4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44110" y="3437255"/>
            <a:ext cx="31623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0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18496" y="2158687"/>
            <a:ext cx="346840" cy="38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6751" y="4532063"/>
            <a:ext cx="319458" cy="36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488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4270" y="1384300"/>
            <a:ext cx="71374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1900" y="3866515"/>
            <a:ext cx="56769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4580"/>
            <a:ext cx="10800000" cy="265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812818"/>
            <a:ext cx="419047" cy="38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2125"/>
            <a:ext cx="98373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63115" y="2641600"/>
            <a:ext cx="48895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5025" y="3423285"/>
            <a:ext cx="42291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25345" y="5005070"/>
            <a:ext cx="38989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05025" y="5776595"/>
            <a:ext cx="42291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30495"/>
            <a:ext cx="10800000" cy="2721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802352"/>
            <a:ext cx="361904" cy="40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3520928"/>
            <a:ext cx="361904" cy="40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59700"/>
            <a:ext cx="10800000" cy="176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291428" y="4417950"/>
            <a:ext cx="419047" cy="38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30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203315" y="2572385"/>
            <a:ext cx="46863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62925" y="2572385"/>
            <a:ext cx="45021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88605" y="3397885"/>
            <a:ext cx="38227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42250" y="4791710"/>
            <a:ext cx="57213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61605" y="5624830"/>
            <a:ext cx="64579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43270" y="5909945"/>
            <a:ext cx="50292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160010" y="3397885"/>
            <a:ext cx="1993900" cy="9715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160010" y="4509135"/>
            <a:ext cx="19939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6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5279" y="1252975"/>
            <a:ext cx="202822" cy="24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9266" y="1252975"/>
            <a:ext cx="366639" cy="24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7851" y="2228585"/>
            <a:ext cx="210622" cy="24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9639" y="2228585"/>
            <a:ext cx="265228" cy="24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10465" y="3219804"/>
            <a:ext cx="210622" cy="24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2253" y="3219804"/>
            <a:ext cx="210622" cy="24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65071" y="4203219"/>
            <a:ext cx="202822" cy="24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89058" y="4203219"/>
            <a:ext cx="304233" cy="24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71461" y="5186634"/>
            <a:ext cx="265228" cy="24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65656" y="5178829"/>
            <a:ext cx="257427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57270" y="6170048"/>
            <a:ext cx="280830" cy="24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2461" y="6170048"/>
            <a:ext cx="296432" cy="48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396190" y="3125138"/>
            <a:ext cx="295238" cy="38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48571" y="4840027"/>
            <a:ext cx="371428" cy="38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2023-12-22T14:54:33Z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