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8270" y="2886075"/>
            <a:ext cx="11934825" cy="1085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531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2164" y="1591274"/>
            <a:ext cx="216173" cy="276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4892" y="4724953"/>
            <a:ext cx="268353" cy="276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3489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2857" y="2353286"/>
            <a:ext cx="342857" cy="352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800000" cy="5445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840" y="2141220"/>
            <a:ext cx="2871470" cy="9715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2175" y="3941445"/>
            <a:ext cx="331660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800000" cy="5375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96190" y="1137242"/>
            <a:ext cx="1323809" cy="543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72380" y="4730398"/>
            <a:ext cx="1657142" cy="543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40" y="2879725"/>
            <a:ext cx="437959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905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891665" y="1910715"/>
            <a:ext cx="328930" cy="36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43405" y="3766820"/>
            <a:ext cx="408940" cy="36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289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3405" y="1165226"/>
            <a:ext cx="331078" cy="34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3405" y="4045226"/>
            <a:ext cx="331078" cy="34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16245"/>
            <a:ext cx="10800000" cy="3403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2116451"/>
            <a:ext cx="314285" cy="352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94545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255021" y="2060500"/>
            <a:ext cx="1450692" cy="475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50100" y="3729990"/>
            <a:ext cx="116078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37630" y="5282760"/>
            <a:ext cx="1158886" cy="475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76290"/>
            <a:ext cx="10800000" cy="2162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995" y="2428875"/>
            <a:ext cx="2595245" cy="9715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840" y="3509010"/>
            <a:ext cx="315531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444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960935" y="2305719"/>
            <a:ext cx="308151" cy="30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02577" y="4606384"/>
            <a:ext cx="241524" cy="30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2023-12-24T12:22:46Z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