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870643"/>
            <a:ext cx="10800000" cy="11167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 r="18371"/>
          <a:stretch>
            <a:fillRect/>
          </a:stretch>
        </p:blipFill>
        <p:spPr>
          <a:xfrm>
            <a:off x="1019175" y="1556385"/>
            <a:ext cx="8111490" cy="474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000" y="908685"/>
            <a:ext cx="10800000" cy="425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05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9752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110"/>
            <a:ext cx="8909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900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597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5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066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2023-12-22T07:42:03Z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