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23.png"/><Relationship Id="rId2" Type="http://schemas.openxmlformats.org/officeDocument/2006/relationships/tags" Target="../tags/tag9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41270" y="2952750"/>
            <a:ext cx="710946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8345"/>
            <a:ext cx="10800000" cy="2441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590" y="2285365"/>
            <a:ext cx="45720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070" y="3243580"/>
            <a:ext cx="40640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41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260600"/>
            <a:ext cx="1380490" cy="744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3726180"/>
            <a:ext cx="1363980" cy="699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341120"/>
            <a:ext cx="1371600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395" y="2853055"/>
            <a:ext cx="1371600" cy="68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885" y="4364990"/>
            <a:ext cx="1371600" cy="73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2515"/>
            <a:ext cx="10800000" cy="3311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504010"/>
            <a:ext cx="590476" cy="31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666" y="2504010"/>
            <a:ext cx="504761" cy="324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3333" y="3668248"/>
            <a:ext cx="885714" cy="324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96" b="79352"/>
          <a:stretch>
            <a:fillRect/>
          </a:stretch>
        </p:blipFill>
        <p:spPr>
          <a:xfrm>
            <a:off x="983615" y="4811395"/>
            <a:ext cx="5832475" cy="5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1726382" y="4868544"/>
            <a:ext cx="590476" cy="31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10759" b="17690"/>
          <a:stretch>
            <a:fillRect/>
          </a:stretch>
        </p:blipFill>
        <p:spPr>
          <a:xfrm>
            <a:off x="2759075" y="4707890"/>
            <a:ext cx="1755775" cy="68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7" b="-670"/>
          <a:stretch>
            <a:fillRect/>
          </a:stretch>
        </p:blipFill>
        <p:spPr>
          <a:xfrm>
            <a:off x="720090" y="2430145"/>
            <a:ext cx="10800080" cy="222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15238" y="3039591"/>
            <a:ext cx="1000000" cy="32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8630" y="2967355"/>
            <a:ext cx="80962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6190" y="4176723"/>
            <a:ext cx="685714" cy="32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87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1930" y="4221480"/>
            <a:ext cx="239395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828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520" y="1333500"/>
            <a:ext cx="31750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550" y="2286635"/>
            <a:ext cx="34544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150" y="3252470"/>
            <a:ext cx="38671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550" y="4205605"/>
            <a:ext cx="34544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997200"/>
            <a:ext cx="10391775" cy="5454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645535"/>
            <a:ext cx="10416540" cy="5562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293870"/>
            <a:ext cx="10391775" cy="596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890770"/>
            <a:ext cx="10391775" cy="6788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t="10571"/>
          <a:stretch>
            <a:fillRect/>
          </a:stretch>
        </p:blipFill>
        <p:spPr>
          <a:xfrm>
            <a:off x="1343660" y="5589270"/>
            <a:ext cx="10391775" cy="60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720090" y="1628775"/>
            <a:ext cx="9480640" cy="382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6690" y="3159125"/>
            <a:ext cx="27051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260" y="3634105"/>
            <a:ext cx="28321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260" y="4120515"/>
            <a:ext cx="28321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3670" y="4607560"/>
            <a:ext cx="31750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5260" y="5093335"/>
            <a:ext cx="28321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2962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7160" y="2301240"/>
            <a:ext cx="35052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7160" y="2787015"/>
            <a:ext cx="35052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2720" y="3272790"/>
            <a:ext cx="29845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2720" y="3758565"/>
            <a:ext cx="29845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7160" y="4244340"/>
            <a:ext cx="35052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9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8685" y="3248025"/>
            <a:ext cx="26543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5" y="3248025"/>
            <a:ext cx="33337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3280" y="3248025"/>
            <a:ext cx="33337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950" y="5469890"/>
            <a:ext cx="33337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0350" y="5469890"/>
            <a:ext cx="26543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6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3830" y="1478280"/>
            <a:ext cx="30607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0335" y="2451735"/>
            <a:ext cx="34417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127125" y="3285490"/>
            <a:ext cx="9577160" cy="287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405255" y="3364865"/>
            <a:ext cx="29210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391920" y="4326890"/>
            <a:ext cx="31877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405255" y="5300980"/>
            <a:ext cx="29210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315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1450" y="2082800"/>
            <a:ext cx="30099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890" y="2568575"/>
            <a:ext cx="35306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1450" y="3054350"/>
            <a:ext cx="30099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0815" y="3550920"/>
            <a:ext cx="30226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3985" y="4026535"/>
            <a:ext cx="36639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2632075"/>
            <a:ext cx="29591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1290" y="3116580"/>
            <a:ext cx="32131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1290" y="3602990"/>
            <a:ext cx="32131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890" y="4088130"/>
            <a:ext cx="36195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890" y="4575810"/>
            <a:ext cx="36195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4780" y="1505585"/>
            <a:ext cx="35433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2080" y="2477770"/>
            <a:ext cx="36957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4775" y="3453765"/>
            <a:ext cx="41529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4780" y="4423410"/>
            <a:ext cx="35433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7945"/>
            <a:ext cx="10800000" cy="142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1672532"/>
            <a:ext cx="238095" cy="23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650064"/>
            <a:ext cx="219047" cy="22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2367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16940" y="3532505"/>
            <a:ext cx="4546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16940" y="4491990"/>
            <a:ext cx="45466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2023-12-24T12:18:25Z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