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" y="2880360"/>
            <a:ext cx="1179576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1052830"/>
            <a:ext cx="2559685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51855" y="2024380"/>
            <a:ext cx="255968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3475" y="3068955"/>
            <a:ext cx="255968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9830" y="4066540"/>
            <a:ext cx="298704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r="4820"/>
          <a:stretch>
            <a:fillRect/>
          </a:stretch>
        </p:blipFill>
        <p:spPr>
          <a:xfrm>
            <a:off x="3647440" y="5805805"/>
            <a:ext cx="25869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1524560"/>
            <a:ext cx="1400000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8390" y="3561080"/>
            <a:ext cx="14084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63980" y="2421255"/>
            <a:ext cx="35109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436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1493520"/>
            <a:ext cx="2559685" cy="9715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803"/>
          <a:stretch>
            <a:fillRect/>
          </a:stretch>
        </p:blipFill>
        <p:spPr>
          <a:xfrm>
            <a:off x="2999740" y="2465070"/>
            <a:ext cx="3933825" cy="971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t="22222"/>
          <a:stretch>
            <a:fillRect/>
          </a:stretch>
        </p:blipFill>
        <p:spPr>
          <a:xfrm>
            <a:off x="4151630" y="3366135"/>
            <a:ext cx="1696085" cy="7556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t="22222"/>
          <a:stretch>
            <a:fillRect/>
          </a:stretch>
        </p:blipFill>
        <p:spPr>
          <a:xfrm>
            <a:off x="2639695" y="4261485"/>
            <a:ext cx="4057015" cy="79629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t="22222"/>
          <a:stretch>
            <a:fillRect/>
          </a:stretch>
        </p:blipFill>
        <p:spPr>
          <a:xfrm>
            <a:off x="3143885" y="4950460"/>
            <a:ext cx="2863850" cy="7556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t="22222"/>
          <a:stretch>
            <a:fillRect/>
          </a:stretch>
        </p:blipFill>
        <p:spPr>
          <a:xfrm>
            <a:off x="3071495" y="5886450"/>
            <a:ext cx="328041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78929" y="2049135"/>
            <a:ext cx="289935" cy="3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8929" y="4829824"/>
            <a:ext cx="289935" cy="3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00617"/>
            <a:ext cx="361904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801138"/>
            <a:ext cx="361904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62863"/>
            <a:ext cx="333333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899724"/>
            <a:ext cx="428571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10476" y="4182076"/>
            <a:ext cx="885714" cy="5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80100" y="4182110"/>
            <a:ext cx="25596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353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1017" y="2553191"/>
            <a:ext cx="1443425" cy="50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1371" y="2553191"/>
            <a:ext cx="692844" cy="50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876" y="5845799"/>
            <a:ext cx="750581" cy="51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9982" y="5845799"/>
            <a:ext cx="692844" cy="51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87845" y="2430145"/>
            <a:ext cx="18999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99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844226"/>
            <a:ext cx="1028571" cy="5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3844226"/>
            <a:ext cx="809523" cy="58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760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957845" y="5068070"/>
            <a:ext cx="818896" cy="32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27800" y="5697220"/>
            <a:ext cx="22415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