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9400" y="3004820"/>
            <a:ext cx="65532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18490"/>
            <a:ext cx="6816725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7941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332031" y="3965008"/>
            <a:ext cx="896353" cy="43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3039" y="4854935"/>
            <a:ext cx="1001395" cy="43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503"/>
          <a:stretch>
            <a:fillRect/>
          </a:stretch>
        </p:blipFill>
        <p:spPr>
          <a:xfrm>
            <a:off x="3072130" y="2861310"/>
            <a:ext cx="2819400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481"/>
          <a:stretch>
            <a:fillRect/>
          </a:stretch>
        </p:blipFill>
        <p:spPr>
          <a:xfrm>
            <a:off x="2855595" y="5517515"/>
            <a:ext cx="282003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588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4765" y="982345"/>
            <a:ext cx="17405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125" y="1953260"/>
            <a:ext cx="17506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3035" y="2915920"/>
            <a:ext cx="17418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1440" y="4840605"/>
            <a:ext cx="16681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705" y="3724910"/>
            <a:ext cx="2729865" cy="971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5669280"/>
            <a:ext cx="325056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505" y="2090420"/>
            <a:ext cx="250063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505" y="3300730"/>
            <a:ext cx="250063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43505" y="5730875"/>
            <a:ext cx="314325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2157"/>
          <a:stretch>
            <a:fillRect/>
          </a:stretch>
        </p:blipFill>
        <p:spPr>
          <a:xfrm>
            <a:off x="1775460" y="4509135"/>
            <a:ext cx="432054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622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20265" y="2827020"/>
            <a:ext cx="294005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8480" y="3952240"/>
            <a:ext cx="5277485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905" y="1637030"/>
            <a:ext cx="348361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529570" cy="381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62"/>
          <a:stretch>
            <a:fillRect/>
          </a:stretch>
        </p:blipFill>
        <p:spPr>
          <a:xfrm>
            <a:off x="2038985" y="4070985"/>
            <a:ext cx="8017510" cy="267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