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5610" y="2967990"/>
            <a:ext cx="62407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0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837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21735" y="3799840"/>
            <a:ext cx="12065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9235" y="4691380"/>
            <a:ext cx="11163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9080" y="5759450"/>
            <a:ext cx="11874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47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6690" y="1668780"/>
            <a:ext cx="9956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2270" y="2633980"/>
            <a:ext cx="135763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3859530"/>
            <a:ext cx="35534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1988820"/>
            <a:ext cx="371792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3141345"/>
            <a:ext cx="374332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1917"/>
          <a:stretch>
            <a:fillRect/>
          </a:stretch>
        </p:blipFill>
        <p:spPr>
          <a:xfrm>
            <a:off x="1775460" y="4365625"/>
            <a:ext cx="74923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06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670"/>
          <a:stretch>
            <a:fillRect/>
          </a:stretch>
        </p:blipFill>
        <p:spPr>
          <a:xfrm>
            <a:off x="1271270" y="1997075"/>
            <a:ext cx="388874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670"/>
          <a:stretch>
            <a:fillRect/>
          </a:stretch>
        </p:blipFill>
        <p:spPr>
          <a:xfrm>
            <a:off x="1271270" y="3149600"/>
            <a:ext cx="61258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8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5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7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