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2" r:id="rId3"/>
    <p:sldId id="345" r:id="rId5"/>
    <p:sldId id="344" r:id="rId6"/>
    <p:sldId id="343" r:id="rId7"/>
    <p:sldId id="341" r:id="rId8"/>
    <p:sldId id="339" r:id="rId9"/>
    <p:sldId id="338" r:id="rId10"/>
    <p:sldId id="337" r:id="rId11"/>
    <p:sldId id="334" r:id="rId12"/>
    <p:sldId id="333" r:id="rId13"/>
    <p:sldId id="331" r:id="rId14"/>
    <p:sldId id="330" r:id="rId15"/>
    <p:sldId id="328" r:id="rId16"/>
    <p:sldId id="326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3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3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.xml"/><Relationship Id="rId4" Type="http://schemas.openxmlformats.org/officeDocument/2006/relationships/image" Target="../media/image19.png"/><Relationship Id="rId3" Type="http://schemas.openxmlformats.org/officeDocument/2006/relationships/tags" Target="../tags/tag19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21.png"/><Relationship Id="rId2" Type="http://schemas.openxmlformats.org/officeDocument/2006/relationships/tags" Target="../tags/tag2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24.png"/><Relationship Id="rId2" Type="http://schemas.openxmlformats.org/officeDocument/2006/relationships/tags" Target="../tags/tag25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tags" Target="../tags/tag3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3.png"/><Relationship Id="rId2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image" Target="../media/image15.png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14.png"/><Relationship Id="rId2" Type="http://schemas.openxmlformats.org/officeDocument/2006/relationships/tags" Target="../tags/tag1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5295" y="2861945"/>
            <a:ext cx="6200775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5295" y="2861945"/>
            <a:ext cx="6200775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95" y="972000"/>
            <a:ext cx="10800000" cy="4160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2528" y="2680214"/>
            <a:ext cx="733333" cy="22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19671" y="3243257"/>
            <a:ext cx="523809" cy="32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4909" y="3386403"/>
            <a:ext cx="542857" cy="18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05385" y="3987618"/>
            <a:ext cx="447619" cy="22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62528" y="4541118"/>
            <a:ext cx="742857" cy="32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24433" y="4636549"/>
            <a:ext cx="647618" cy="22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67290" y="4541118"/>
            <a:ext cx="590476" cy="32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9565" y="3789045"/>
            <a:ext cx="1809115" cy="657225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865" y="5013140"/>
            <a:ext cx="10800000" cy="1210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5855912" y="5079859"/>
            <a:ext cx="980952" cy="324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745" y="5669915"/>
            <a:ext cx="1414145" cy="607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052645"/>
            <a:ext cx="10800000" cy="4164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14700" y="2070100"/>
            <a:ext cx="287020" cy="2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85135" y="3004185"/>
            <a:ext cx="240665" cy="2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82080" y="3470910"/>
            <a:ext cx="228600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94"/>
          <a:stretch>
            <a:fillRect/>
          </a:stretch>
        </p:blipFill>
        <p:spPr>
          <a:xfrm>
            <a:off x="1196340" y="5165725"/>
            <a:ext cx="6988265" cy="105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254250" y="5270500"/>
            <a:ext cx="323215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4524375" y="5742940"/>
            <a:ext cx="36385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7"/>
          <a:stretch>
            <a:fillRect/>
          </a:stretch>
        </p:blipFill>
        <p:spPr>
          <a:xfrm>
            <a:off x="720090" y="1844675"/>
            <a:ext cx="6097905" cy="3706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836110"/>
            <a:ext cx="10800000" cy="3331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4220660"/>
            <a:ext cx="10800000" cy="2297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256665" y="4257040"/>
            <a:ext cx="29210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290320" y="4724400"/>
            <a:ext cx="24384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256665" y="5201920"/>
            <a:ext cx="29210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1290320" y="5658485"/>
            <a:ext cx="24384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1256665" y="6125845"/>
            <a:ext cx="29210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10" y="972000"/>
            <a:ext cx="10800000" cy="2437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284670"/>
            <a:ext cx="10800000" cy="3180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b="9751"/>
          <a:stretch>
            <a:fillRect/>
          </a:stretch>
        </p:blipFill>
        <p:spPr>
          <a:xfrm>
            <a:off x="4727575" y="3284855"/>
            <a:ext cx="6399530" cy="575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b="9751"/>
          <a:stretch>
            <a:fillRect/>
          </a:stretch>
        </p:blipFill>
        <p:spPr>
          <a:xfrm>
            <a:off x="985520" y="3933190"/>
            <a:ext cx="10069830" cy="5759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b="9751"/>
          <a:stretch>
            <a:fillRect/>
          </a:stretch>
        </p:blipFill>
        <p:spPr>
          <a:xfrm>
            <a:off x="985520" y="4580890"/>
            <a:ext cx="10069830" cy="5759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b="9751"/>
          <a:stretch>
            <a:fillRect/>
          </a:stretch>
        </p:blipFill>
        <p:spPr>
          <a:xfrm>
            <a:off x="985520" y="5228590"/>
            <a:ext cx="10069830" cy="5759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b="9751"/>
          <a:stretch>
            <a:fillRect/>
          </a:stretch>
        </p:blipFill>
        <p:spPr>
          <a:xfrm>
            <a:off x="985520" y="5876290"/>
            <a:ext cx="10069830" cy="575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380" y="2497333"/>
            <a:ext cx="228571" cy="21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333" y="2983533"/>
            <a:ext cx="266666" cy="21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1904" y="3479266"/>
            <a:ext cx="219047" cy="21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3333" y="3965466"/>
            <a:ext cx="266666" cy="21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380" y="4451666"/>
            <a:ext cx="228571" cy="21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272395" y="908685"/>
            <a:ext cx="1152525" cy="1007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75" y="1916245"/>
            <a:ext cx="10800000" cy="237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0040" y="3919855"/>
            <a:ext cx="30861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2530" y="3919855"/>
            <a:ext cx="30861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2955" y="3919855"/>
            <a:ext cx="32385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0370" y="3920490"/>
            <a:ext cx="23495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51745" y="3919855"/>
            <a:ext cx="30861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10735"/>
            <a:ext cx="10800000" cy="3516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5420" y="1660525"/>
            <a:ext cx="262890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6215" y="2642870"/>
            <a:ext cx="24130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4465" y="3624580"/>
            <a:ext cx="29591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436560"/>
            <a:ext cx="10800000" cy="1916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426210" y="4516755"/>
            <a:ext cx="251460" cy="24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415415" y="5488305"/>
            <a:ext cx="273050" cy="25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899610"/>
            <a:ext cx="10800000" cy="241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7620" y="1381760"/>
            <a:ext cx="47371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7620" y="2369820"/>
            <a:ext cx="47371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140525"/>
            <a:ext cx="10800000" cy="289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172845" y="3192780"/>
            <a:ext cx="60325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210945" y="4129405"/>
            <a:ext cx="53721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232535" y="5064760"/>
            <a:ext cx="49403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885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43809" y="2877540"/>
            <a:ext cx="809522" cy="323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34285" y="4658562"/>
            <a:ext cx="1361903" cy="323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5395" y="2861310"/>
            <a:ext cx="1588770" cy="609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3941445"/>
            <a:ext cx="1588770" cy="609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4589780"/>
            <a:ext cx="172339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4310"/>
            <a:ext cx="10800000" cy="4123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565" y="1889760"/>
            <a:ext cx="257810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565" y="2823210"/>
            <a:ext cx="25781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515" y="3766185"/>
            <a:ext cx="288925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002"/>
          <a:stretch>
            <a:fillRect/>
          </a:stretch>
        </p:blipFill>
        <p:spPr>
          <a:xfrm>
            <a:off x="1199515" y="4509135"/>
            <a:ext cx="10800080" cy="1872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white">
          <a:xfrm>
            <a:off x="1463675" y="4641850"/>
            <a:ext cx="32004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423035" y="5574030"/>
            <a:ext cx="39116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998" b="2504"/>
          <a:stretch>
            <a:fillRect/>
          </a:stretch>
        </p:blipFill>
        <p:spPr>
          <a:xfrm>
            <a:off x="720090" y="1447165"/>
            <a:ext cx="10800080" cy="93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84250" y="1586865"/>
            <a:ext cx="32004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82970"/>
            <a:ext cx="10800000" cy="1838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972185" y="2470785"/>
            <a:ext cx="334010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982980" y="3404235"/>
            <a:ext cx="322580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21295"/>
            <a:ext cx="10800000" cy="1871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white">
          <a:xfrm>
            <a:off x="1017270" y="4347210"/>
            <a:ext cx="254000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white">
          <a:xfrm>
            <a:off x="983615" y="5281930"/>
            <a:ext cx="311150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2" grpId="0" bldLvl="0" animBg="1"/>
      <p:bldP spid="15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2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9700" y="3313430"/>
            <a:ext cx="36449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790" y="3780155"/>
            <a:ext cx="42926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6050" y="4244340"/>
            <a:ext cx="33274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365" y="4710430"/>
            <a:ext cx="38100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3825" y="5178425"/>
            <a:ext cx="39624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COMMONDATA" val="eyJoZGlkIjoiMGI4MTk1OTY3ODM4ZTg3ZDU5ZmNiYWExM2RhNTY4NDAifQ=="/>
  <p:tag name="commondata" val="eyJoZGlkIjoiYTQxMGNiZjI4Y2RlOGViOGRjMWVlOGVlMTNmNDM3MTU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2023-12-22T05:54:02Z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