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23010" y="3002280"/>
            <a:ext cx="974598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3067253"/>
            <a:ext cx="361904" cy="38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4876790"/>
            <a:ext cx="295238" cy="38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79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650" y="1775460"/>
            <a:ext cx="46609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0960" y="2690495"/>
            <a:ext cx="36957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3175" y="4489450"/>
            <a:ext cx="46609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0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904429" y="4268558"/>
            <a:ext cx="272777" cy="30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8786" y="4943670"/>
            <a:ext cx="251242" cy="28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04429" y="5611600"/>
            <a:ext cx="279956" cy="28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75716" y="6286713"/>
            <a:ext cx="323026" cy="28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0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53333" y="2449657"/>
            <a:ext cx="428571" cy="3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1428" y="5109442"/>
            <a:ext cx="361904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0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9060" y="1162188"/>
            <a:ext cx="343817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9060" y="4531245"/>
            <a:ext cx="343817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386666" y="4355224"/>
            <a:ext cx="952380" cy="5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28025" y="2205355"/>
            <a:ext cx="259461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426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681874"/>
            <a:ext cx="1542857" cy="5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047" y="3102477"/>
            <a:ext cx="1552380" cy="5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9605" y="1853565"/>
            <a:ext cx="2559685" cy="9715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3095"/>
            <a:ext cx="10800000" cy="190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3548571" y="4967713"/>
            <a:ext cx="838095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62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53615" y="2139315"/>
            <a:ext cx="41910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3615" y="3054985"/>
            <a:ext cx="42926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5840" y="3961130"/>
            <a:ext cx="38481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11070" y="5770880"/>
            <a:ext cx="48514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52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0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