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46960" y="2952750"/>
            <a:ext cx="749808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7398" y="3332000"/>
            <a:ext cx="287695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9449" y="4052000"/>
            <a:ext cx="35961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15" y="4772000"/>
            <a:ext cx="303678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7398" y="5500000"/>
            <a:ext cx="28769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7398" y="6220000"/>
            <a:ext cx="28769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1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2207895" y="3719830"/>
            <a:ext cx="287020" cy="5721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2567305" y="3719830"/>
            <a:ext cx="287020" cy="5721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4227830" y="3719830"/>
            <a:ext cx="314960" cy="5721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t="9982" b="8978"/>
          <a:stretch>
            <a:fillRect/>
          </a:stretch>
        </p:blipFill>
        <p:spPr>
          <a:xfrm>
            <a:off x="4584065" y="3573145"/>
            <a:ext cx="287020" cy="6477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6744335" y="3719830"/>
            <a:ext cx="217805" cy="572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7104380" y="3719830"/>
            <a:ext cx="242570" cy="5721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1743710" y="6165215"/>
            <a:ext cx="287020" cy="5721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2098040" y="6019800"/>
            <a:ext cx="287020" cy="717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4584065" y="6165215"/>
            <a:ext cx="350520" cy="5721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4944110" y="6165215"/>
            <a:ext cx="274955" cy="5721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6960235" y="6165215"/>
            <a:ext cx="213995" cy="5721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"/>
          <a:srcRect t="9982"/>
          <a:stretch>
            <a:fillRect/>
          </a:stretch>
        </p:blipFill>
        <p:spPr>
          <a:xfrm>
            <a:off x="7276465" y="6165215"/>
            <a:ext cx="274955" cy="57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01593" y="2225293"/>
            <a:ext cx="386159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918" y="3006456"/>
            <a:ext cx="326090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918" y="3787618"/>
            <a:ext cx="326090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3081" y="4577365"/>
            <a:ext cx="300346" cy="35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918" y="5358527"/>
            <a:ext cx="326090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3081" y="6148274"/>
            <a:ext cx="300346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462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3660"/>
          <a:stretch>
            <a:fillRect/>
          </a:stretch>
        </p:blipFill>
        <p:spPr>
          <a:xfrm>
            <a:off x="3863975" y="1781175"/>
            <a:ext cx="4700905" cy="9359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29608" b="3660"/>
          <a:stretch>
            <a:fillRect/>
          </a:stretch>
        </p:blipFill>
        <p:spPr>
          <a:xfrm>
            <a:off x="4079875" y="2717165"/>
            <a:ext cx="4700905" cy="64833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b="3660"/>
          <a:stretch>
            <a:fillRect/>
          </a:stretch>
        </p:blipFill>
        <p:spPr>
          <a:xfrm>
            <a:off x="3453765" y="3365500"/>
            <a:ext cx="5111115" cy="9359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t="22222" b="3660"/>
          <a:stretch>
            <a:fillRect/>
          </a:stretch>
        </p:blipFill>
        <p:spPr>
          <a:xfrm>
            <a:off x="3359785" y="4301490"/>
            <a:ext cx="1722755" cy="7200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b="3660"/>
          <a:stretch>
            <a:fillRect/>
          </a:stretch>
        </p:blipFill>
        <p:spPr>
          <a:xfrm>
            <a:off x="4224020" y="5021580"/>
            <a:ext cx="5111115" cy="9359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t="29608" b="3660"/>
          <a:stretch>
            <a:fillRect/>
          </a:stretch>
        </p:blipFill>
        <p:spPr>
          <a:xfrm>
            <a:off x="3791585" y="5957570"/>
            <a:ext cx="5111115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6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66910" y="2788615"/>
            <a:ext cx="228723" cy="30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2641" y="4036615"/>
            <a:ext cx="287748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9532" y="5343692"/>
            <a:ext cx="228723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44565"/>
            <a:ext cx="10800000" cy="19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798004"/>
            <a:ext cx="295238" cy="38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0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61993" y="2106412"/>
            <a:ext cx="334120" cy="36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6822" y="4498351"/>
            <a:ext cx="386876" cy="36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34196"/>
            <a:ext cx="333333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719804"/>
            <a:ext cx="428571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255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764791"/>
            <a:ext cx="3333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