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71800" y="3025140"/>
            <a:ext cx="624840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4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8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3573145"/>
            <a:ext cx="3007360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7485" y="4653280"/>
            <a:ext cx="3007360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5661660"/>
            <a:ext cx="43180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221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71445" y="1641475"/>
            <a:ext cx="274066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7440" y="2736215"/>
            <a:ext cx="4138930" cy="9715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885" y="3798570"/>
            <a:ext cx="5470525" cy="971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705" y="5598795"/>
            <a:ext cx="41389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588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1565275"/>
            <a:ext cx="4921250" cy="9715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429510"/>
            <a:ext cx="4726940" cy="9715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3942080"/>
            <a:ext cx="3524250" cy="9715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4878070"/>
            <a:ext cx="3890010" cy="9715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5742305"/>
            <a:ext cx="307784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6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4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