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74844"/>
            <a:ext cx="10800000" cy="7083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72048"/>
            <a:ext cx="333333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096081"/>
            <a:ext cx="428571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001062"/>
            <a:ext cx="361904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915569"/>
            <a:ext cx="361904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839602"/>
            <a:ext cx="333333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9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67442" y="3106720"/>
            <a:ext cx="1392436" cy="46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424" y="4102923"/>
            <a:ext cx="928291" cy="46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7883" y="5099126"/>
            <a:ext cx="928291" cy="46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7442" y="6087838"/>
            <a:ext cx="1392436" cy="45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1916430"/>
            <a:ext cx="27298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7203" y="1373661"/>
            <a:ext cx="1118787" cy="52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8662" y="5022801"/>
            <a:ext cx="1024843" cy="27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0649" y="5903038"/>
            <a:ext cx="1084626" cy="52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17395" y="2420620"/>
            <a:ext cx="3285490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17395" y="3500755"/>
            <a:ext cx="34328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55206" y="2517365"/>
            <a:ext cx="1665248" cy="57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965" y="4867910"/>
            <a:ext cx="136144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980440"/>
            <a:ext cx="3491865" cy="971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4110" y="4004945"/>
            <a:ext cx="50253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080"/>
            <a:ext cx="10800000" cy="379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536"/>
          <a:stretch>
            <a:fillRect/>
          </a:stretch>
        </p:blipFill>
        <p:spPr>
          <a:xfrm>
            <a:off x="1199515" y="1701800"/>
            <a:ext cx="2952750" cy="97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536"/>
          <a:stretch>
            <a:fillRect/>
          </a:stretch>
        </p:blipFill>
        <p:spPr>
          <a:xfrm>
            <a:off x="4959985" y="2997835"/>
            <a:ext cx="3455035" cy="9715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774825" y="5782310"/>
            <a:ext cx="113919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1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8805" y="2849880"/>
            <a:ext cx="7061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4050" y="4439920"/>
            <a:ext cx="6121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97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597518"/>
            <a:ext cx="361904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2521597"/>
            <a:ext cx="342857" cy="3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