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9610" y="3059430"/>
            <a:ext cx="1081278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7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10145" y="1293495"/>
            <a:ext cx="193421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4305935"/>
            <a:ext cx="104013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5568315"/>
            <a:ext cx="33883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10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35730" y="3077845"/>
            <a:ext cx="2626360" cy="971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1945" y="3077845"/>
            <a:ext cx="344360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5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72404" y="2191270"/>
            <a:ext cx="378001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6004" y="3797343"/>
            <a:ext cx="319201" cy="34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2804" y="5403416"/>
            <a:ext cx="294001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1277306"/>
            <a:ext cx="428571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4005985"/>
            <a:ext cx="333333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13208" y="2289489"/>
            <a:ext cx="353423" cy="32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5338" y="4579029"/>
            <a:ext cx="305229" cy="33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162580"/>
            <a:ext cx="428571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9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53118"/>
            <a:ext cx="333333" cy="3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14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373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839585" y="5567680"/>
            <a:ext cx="249491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9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27575" y="1709420"/>
            <a:ext cx="204025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16090" y="1709420"/>
            <a:ext cx="3289935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3795" y="3797935"/>
            <a:ext cx="3156585" cy="971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63565" y="3797935"/>
            <a:ext cx="44678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169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2023-12-22T13:52:53Z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