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1" r:id="rId6"/>
    <p:sldId id="339" r:id="rId7"/>
    <p:sldId id="338" r:id="rId8"/>
    <p:sldId id="337" r:id="rId9"/>
    <p:sldId id="336" r:id="rId10"/>
    <p:sldId id="334" r:id="rId11"/>
    <p:sldId id="332" r:id="rId12"/>
    <p:sldId id="331" r:id="rId13"/>
    <p:sldId id="329" r:id="rId14"/>
    <p:sldId id="328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image" Target="../media/image20.png"/><Relationship Id="rId3" Type="http://schemas.openxmlformats.org/officeDocument/2006/relationships/tags" Target="../tags/tag14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3.png"/><Relationship Id="rId2" Type="http://schemas.openxmlformats.org/officeDocument/2006/relationships/tags" Target="../tags/tag17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image" Target="../media/image18.png"/><Relationship Id="rId4" Type="http://schemas.openxmlformats.org/officeDocument/2006/relationships/tags" Target="../tags/tag21.xml"/><Relationship Id="rId3" Type="http://schemas.openxmlformats.org/officeDocument/2006/relationships/image" Target="../media/image25.png"/><Relationship Id="rId2" Type="http://schemas.openxmlformats.org/officeDocument/2006/relationships/tags" Target="../tags/tag2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6.png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61770" y="2705100"/>
            <a:ext cx="9267825" cy="144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4742"/>
          <a:stretch>
            <a:fillRect/>
          </a:stretch>
        </p:blipFill>
        <p:spPr>
          <a:xfrm>
            <a:off x="4295775" y="2996565"/>
            <a:ext cx="2361565" cy="5765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b="14742"/>
          <a:stretch>
            <a:fillRect/>
          </a:stretch>
        </p:blipFill>
        <p:spPr>
          <a:xfrm>
            <a:off x="3863975" y="3644900"/>
            <a:ext cx="1675130" cy="576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b="14742"/>
          <a:stretch>
            <a:fillRect/>
          </a:stretch>
        </p:blipFill>
        <p:spPr>
          <a:xfrm>
            <a:off x="4655820" y="4293235"/>
            <a:ext cx="1584325" cy="576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r="1938" b="14742"/>
          <a:stretch>
            <a:fillRect/>
          </a:stretch>
        </p:blipFill>
        <p:spPr>
          <a:xfrm>
            <a:off x="4799965" y="5013325"/>
            <a:ext cx="2088515" cy="5765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r="1938" b="14742"/>
          <a:stretch>
            <a:fillRect/>
          </a:stretch>
        </p:blipFill>
        <p:spPr>
          <a:xfrm>
            <a:off x="2207260" y="5664200"/>
            <a:ext cx="1797050" cy="57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4193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1276985"/>
            <a:ext cx="1533525" cy="676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1953260"/>
            <a:ext cx="1869440" cy="6762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2645410"/>
            <a:ext cx="1529080" cy="6762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293110"/>
            <a:ext cx="1529080" cy="6762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8960" y="3321685"/>
            <a:ext cx="1352550" cy="6762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969385"/>
            <a:ext cx="1207135" cy="6762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740" y="3969385"/>
            <a:ext cx="1535430" cy="676275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796605"/>
            <a:ext cx="10800000" cy="1354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10580377" y="4996859"/>
            <a:ext cx="457142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7380377" y="5816950"/>
            <a:ext cx="485713" cy="17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4958080"/>
            <a:ext cx="181102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840" y="1096645"/>
            <a:ext cx="27686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2041525"/>
            <a:ext cx="311150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270" y="2966085"/>
            <a:ext cx="25400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470"/>
            <a:ext cx="10800000" cy="2379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17270" y="3853180"/>
            <a:ext cx="254000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983615" y="5247640"/>
            <a:ext cx="311150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35" y="751840"/>
            <a:ext cx="10741025" cy="231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35" y="2996565"/>
            <a:ext cx="10741025" cy="371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b="14836"/>
          <a:stretch>
            <a:fillRect/>
          </a:stretch>
        </p:blipFill>
        <p:spPr>
          <a:xfrm>
            <a:off x="749935" y="3573145"/>
            <a:ext cx="10033635" cy="575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2329" b="14836"/>
          <a:stretch>
            <a:fillRect/>
          </a:stretch>
        </p:blipFill>
        <p:spPr>
          <a:xfrm>
            <a:off x="681355" y="4220845"/>
            <a:ext cx="10102215" cy="575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rcRect l="2329" b="14836"/>
          <a:stretch>
            <a:fillRect/>
          </a:stretch>
        </p:blipFill>
        <p:spPr>
          <a:xfrm>
            <a:off x="681355" y="4869180"/>
            <a:ext cx="10102215" cy="5759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rcRect l="2329" b="14836"/>
          <a:stretch>
            <a:fillRect/>
          </a:stretch>
        </p:blipFill>
        <p:spPr>
          <a:xfrm>
            <a:off x="681355" y="5470525"/>
            <a:ext cx="10102215" cy="5759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rcRect l="2329" b="14836"/>
          <a:stretch>
            <a:fillRect/>
          </a:stretch>
        </p:blipFill>
        <p:spPr>
          <a:xfrm>
            <a:off x="681355" y="6165215"/>
            <a:ext cx="10102215" cy="57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902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3830" y="2875915"/>
            <a:ext cx="31623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1765" y="3359785"/>
            <a:ext cx="33020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3830" y="3858260"/>
            <a:ext cx="31623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3825" y="4354195"/>
            <a:ext cx="38608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1765" y="4850130"/>
            <a:ext cx="33020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272395" y="1204595"/>
            <a:ext cx="1224280" cy="1152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366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7485" y="1471295"/>
            <a:ext cx="24828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4010" y="1471295"/>
            <a:ext cx="29210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6370" y="3064510"/>
            <a:ext cx="29210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4010" y="3064510"/>
            <a:ext cx="29210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58"/>
          <a:stretch>
            <a:fillRect/>
          </a:stretch>
        </p:blipFill>
        <p:spPr>
          <a:xfrm>
            <a:off x="1127760" y="4436745"/>
            <a:ext cx="6840945" cy="156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441955" y="4608600"/>
            <a:ext cx="219047" cy="21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5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9380" y="1569720"/>
            <a:ext cx="39497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0805" y="2566670"/>
            <a:ext cx="4432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890" y="3549015"/>
            <a:ext cx="36195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056830"/>
            <a:ext cx="10800000" cy="1969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363345" y="4101465"/>
            <a:ext cx="37719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363345" y="5086350"/>
            <a:ext cx="37719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26635"/>
            <a:ext cx="10800000" cy="3812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1739265"/>
            <a:ext cx="2150745" cy="704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2387600"/>
            <a:ext cx="1492250" cy="704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3035300"/>
            <a:ext cx="1900555" cy="704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3740150"/>
            <a:ext cx="1628140" cy="7048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4403725"/>
            <a:ext cx="20796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286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200203"/>
            <a:ext cx="200000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2667021"/>
            <a:ext cx="238095" cy="2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857" y="3143366"/>
            <a:ext cx="238095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3610183"/>
            <a:ext cx="200000" cy="2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428" y="4077001"/>
            <a:ext cx="200000" cy="2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378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2713017"/>
            <a:ext cx="266666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180478"/>
            <a:ext cx="238095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3647938"/>
            <a:ext cx="219047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4124939"/>
            <a:ext cx="219047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904" y="4592400"/>
            <a:ext cx="219047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1043755"/>
            <a:ext cx="10800000" cy="326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6004" y="1596986"/>
            <a:ext cx="219047" cy="20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6480" y="2531756"/>
            <a:ext cx="228571" cy="2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6004" y="3476065"/>
            <a:ext cx="219047" cy="2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4220660"/>
            <a:ext cx="10800000" cy="1867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16531" y="4334967"/>
            <a:ext cx="238095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16531" y="5268478"/>
            <a:ext cx="238095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010"/>
            <a:ext cx="10800000" cy="191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120" y="1163955"/>
            <a:ext cx="36830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815" y="2110105"/>
            <a:ext cx="4127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625"/>
            <a:ext cx="10800000" cy="335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60120" y="2995930"/>
            <a:ext cx="36830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75360" y="3955415"/>
            <a:ext cx="33782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960120" y="5351145"/>
            <a:ext cx="36830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2023-12-22T07:10:20Z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