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4570" y="2796540"/>
            <a:ext cx="7642860" cy="1264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396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9965" y="1421765"/>
            <a:ext cx="3675380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71945" y="3510280"/>
            <a:ext cx="345884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8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145"/>
            <a:ext cx="10800000" cy="25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1334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5467" y="934164"/>
            <a:ext cx="306058" cy="3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1575" y="2408402"/>
            <a:ext cx="281896" cy="322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467" y="4583507"/>
            <a:ext cx="306058" cy="3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277084"/>
            <a:ext cx="333333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860771"/>
            <a:ext cx="361904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2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80565" y="4448810"/>
            <a:ext cx="5676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1990" y="5185410"/>
            <a:ext cx="61722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16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6345" y="2784475"/>
            <a:ext cx="5588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4275" y="3644265"/>
            <a:ext cx="6438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10476" y="2400909"/>
            <a:ext cx="333333" cy="38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3800" y="1142365"/>
            <a:ext cx="62484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3318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247226"/>
            <a:ext cx="361904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430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669937"/>
            <a:ext cx="333333" cy="38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180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606540" y="2874010"/>
            <a:ext cx="130365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24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19830" y="1709420"/>
            <a:ext cx="3830320" cy="971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35730" y="3725545"/>
            <a:ext cx="245173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2023-12-22T14:19:36Z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