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7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46967"/>
            <a:ext cx="10800000" cy="764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2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2054870"/>
            <a:ext cx="30476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3637497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76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1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3437890"/>
            <a:ext cx="230505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3174"/>
          <a:stretch>
            <a:fillRect/>
          </a:stretch>
        </p:blipFill>
        <p:spPr>
          <a:xfrm>
            <a:off x="4511675" y="3437890"/>
            <a:ext cx="3312160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r="3174"/>
          <a:stretch>
            <a:fillRect/>
          </a:stretch>
        </p:blipFill>
        <p:spPr>
          <a:xfrm>
            <a:off x="2567305" y="4302125"/>
            <a:ext cx="3312160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3174"/>
          <a:stretch>
            <a:fillRect/>
          </a:stretch>
        </p:blipFill>
        <p:spPr>
          <a:xfrm>
            <a:off x="2106930" y="5598160"/>
            <a:ext cx="27654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8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305" y="836930"/>
            <a:ext cx="253873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215" y="2708910"/>
            <a:ext cx="321246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4653280"/>
            <a:ext cx="277622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3528"/>
          <a:stretch>
            <a:fillRect/>
          </a:stretch>
        </p:blipFill>
        <p:spPr>
          <a:xfrm>
            <a:off x="1559560" y="5733415"/>
            <a:ext cx="30918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52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7530" y="4014470"/>
            <a:ext cx="17576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8500"/>
            <a:ext cx="1000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78755" y="2285365"/>
            <a:ext cx="341820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58440" y="4497705"/>
            <a:ext cx="32950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415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6272" y="928173"/>
            <a:ext cx="1095940" cy="51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3726180"/>
            <a:ext cx="2205990" cy="971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3475" y="4950460"/>
            <a:ext cx="239585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55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75940" y="1996406"/>
            <a:ext cx="378989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5554" y="3303580"/>
            <a:ext cx="909575" cy="5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8050" y="4146918"/>
            <a:ext cx="294769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3655" y="5309870"/>
            <a:ext cx="35102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1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435" y="1019810"/>
            <a:ext cx="4838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7463" y="2371161"/>
            <a:ext cx="568006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930" y="3075940"/>
            <a:ext cx="4445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0930" y="4886960"/>
            <a:ext cx="4445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7258" y="6106993"/>
            <a:ext cx="1015311" cy="43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03520" y="4077335"/>
            <a:ext cx="23647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99350" y="3411825"/>
            <a:ext cx="301426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6571" y="4116104"/>
            <a:ext cx="368410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0063" y="5516279"/>
            <a:ext cx="326545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2023-12-22T13:19:38Z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