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" y="2945130"/>
            <a:ext cx="1183386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210168"/>
            <a:ext cx="295238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019943"/>
            <a:ext cx="371428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639491"/>
            <a:ext cx="295238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5259040"/>
            <a:ext cx="371428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53405" y="2655570"/>
            <a:ext cx="12484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1155" y="4829810"/>
            <a:ext cx="140335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71140" y="1144270"/>
            <a:ext cx="8223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7738" y="3212452"/>
            <a:ext cx="977041" cy="26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4910" y="4833725"/>
            <a:ext cx="529230" cy="49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4495" y="5925437"/>
            <a:ext cx="716496" cy="5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1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7850" y="1976755"/>
            <a:ext cx="4229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0540" y="4057650"/>
            <a:ext cx="5422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7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8581" y="1181772"/>
            <a:ext cx="331657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2397" y="3681559"/>
            <a:ext cx="392752" cy="35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60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222357"/>
            <a:ext cx="333333" cy="38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33875"/>
            <a:ext cx="10800000" cy="263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13297" y="1953332"/>
            <a:ext cx="333333" cy="38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6154" y="2763129"/>
            <a:ext cx="428571" cy="38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2960"/>
            <a:ext cx="10800000" cy="32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953093" y="3763637"/>
            <a:ext cx="361904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953093" y="5393934"/>
            <a:ext cx="371428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3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