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112070"/>
            <a:ext cx="10800000" cy="633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185670"/>
            <a:ext cx="2213610" cy="828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284855"/>
            <a:ext cx="387096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65480"/>
            <a:ext cx="7893685" cy="606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1465"/>
            <a:ext cx="10800000" cy="3314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9835" y="1908175"/>
            <a:ext cx="42926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6985" y="2719070"/>
            <a:ext cx="34417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9835" y="4335145"/>
            <a:ext cx="42926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48571" y="5044900"/>
            <a:ext cx="1457142" cy="5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9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004945"/>
            <a:ext cx="223266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3860800"/>
            <a:ext cx="250888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67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8571" y="4510634"/>
            <a:ext cx="914285" cy="5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6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92941" y="1964851"/>
            <a:ext cx="299255" cy="27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9435" y="4461581"/>
            <a:ext cx="240864" cy="27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53610"/>
            <a:ext cx="10800000" cy="249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468592"/>
            <a:ext cx="390476" cy="353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3081686"/>
            <a:ext cx="342857" cy="37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2567940" y="3644900"/>
            <a:ext cx="6096090" cy="166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5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163695" y="2256790"/>
            <a:ext cx="100774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07630" y="4190365"/>
            <a:ext cx="15290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3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6930" y="1207135"/>
            <a:ext cx="8388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3625" y="2321560"/>
            <a:ext cx="82677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3610" y="3444875"/>
            <a:ext cx="137477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2023-12-22T07:17:05Z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