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55B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3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1620" y="2890520"/>
            <a:ext cx="1166812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0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25855" y="908685"/>
            <a:ext cx="8339455" cy="559562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3647440" y="3140710"/>
            <a:ext cx="2592705" cy="1440180"/>
          </a:xfrm>
          <a:prstGeom prst="line">
            <a:avLst/>
          </a:prstGeom>
          <a:ln>
            <a:solidFill>
              <a:srgbClr val="F155B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719830" y="3860800"/>
            <a:ext cx="2447925" cy="2016760"/>
          </a:xfrm>
          <a:prstGeom prst="line">
            <a:avLst/>
          </a:prstGeom>
          <a:ln>
            <a:solidFill>
              <a:srgbClr val="F155B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079875" y="4004945"/>
            <a:ext cx="2087880" cy="648335"/>
          </a:xfrm>
          <a:prstGeom prst="line">
            <a:avLst/>
          </a:prstGeom>
          <a:ln>
            <a:solidFill>
              <a:srgbClr val="F155B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719830" y="3213100"/>
            <a:ext cx="2520315" cy="2160270"/>
          </a:xfrm>
          <a:prstGeom prst="line">
            <a:avLst/>
          </a:prstGeom>
          <a:ln>
            <a:solidFill>
              <a:srgbClr val="F155B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647440" y="5373370"/>
            <a:ext cx="2592705" cy="791845"/>
          </a:xfrm>
          <a:prstGeom prst="line">
            <a:avLst/>
          </a:prstGeom>
          <a:ln>
            <a:solidFill>
              <a:srgbClr val="F155B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4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104924" y="2192057"/>
            <a:ext cx="290253" cy="34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55166" y="3785602"/>
            <a:ext cx="373183" cy="33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19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0193" y="1160728"/>
            <a:ext cx="286574" cy="31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2486" y="4036954"/>
            <a:ext cx="339364" cy="30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2721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2361923"/>
            <a:ext cx="333333" cy="39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5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396190" y="3745678"/>
            <a:ext cx="961904" cy="5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03575" y="2493010"/>
            <a:ext cx="233489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710"/>
            <a:ext cx="10800000" cy="1011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5175" y="799465"/>
            <a:ext cx="116078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504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6386666" y="3062663"/>
            <a:ext cx="942857" cy="30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7014210" y="4856480"/>
            <a:ext cx="2304415" cy="79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6405"/>
            <a:ext cx="68828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452754" y="2926415"/>
            <a:ext cx="200294" cy="21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47807" y="4285994"/>
            <a:ext cx="182085" cy="224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93182" y="5882284"/>
            <a:ext cx="218502" cy="21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3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0946" y="3192543"/>
            <a:ext cx="268039" cy="283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7039" y="4496553"/>
            <a:ext cx="305266" cy="26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2023-12-22T08:29:03Z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