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2964099"/>
            <a:ext cx="10800000" cy="9298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55"/>
          <a:stretch>
            <a:fillRect/>
          </a:stretch>
        </p:blipFill>
        <p:spPr>
          <a:xfrm>
            <a:off x="720090" y="1989005"/>
            <a:ext cx="9296400" cy="459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6000" y="1340485"/>
            <a:ext cx="10800000" cy="4731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8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95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110"/>
            <a:ext cx="10800000" cy="5442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4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48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4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2023-12-22T09:37:04Z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