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27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3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image" Target="../media/image5.png"/><Relationship Id="rId2" Type="http://schemas.openxmlformats.org/officeDocument/2006/relationships/tags" Target="../tags/tag24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26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5.png"/><Relationship Id="rId2" Type="http://schemas.openxmlformats.org/officeDocument/2006/relationships/tags" Target="../tags/tag1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10.png"/><Relationship Id="rId2" Type="http://schemas.openxmlformats.org/officeDocument/2006/relationships/tags" Target="../tags/tag1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5.png"/><Relationship Id="rId2" Type="http://schemas.openxmlformats.org/officeDocument/2006/relationships/tags" Target="../tags/tag19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69870" y="3025140"/>
            <a:ext cx="665226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2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9345" y="1047115"/>
            <a:ext cx="53975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4110" y="3230245"/>
            <a:ext cx="49784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6965" y="4662170"/>
            <a:ext cx="53975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329523" y="4270728"/>
            <a:ext cx="800000" cy="59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07935" y="4271010"/>
            <a:ext cx="267716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20640"/>
            <a:ext cx="10800000" cy="3656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095" y="3468073"/>
            <a:ext cx="1447619" cy="5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666" y="3744914"/>
            <a:ext cx="952380" cy="30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8206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8882" y="2495216"/>
            <a:ext cx="1042045" cy="44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1232" y="2495216"/>
            <a:ext cx="984153" cy="44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60048" y="5378839"/>
            <a:ext cx="672987" cy="44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5157470"/>
            <a:ext cx="187896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3068955"/>
            <a:ext cx="9262110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20445" y="4221480"/>
            <a:ext cx="944118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643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736663" y="1912453"/>
            <a:ext cx="274383" cy="3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96938" y="3300956"/>
            <a:ext cx="297247" cy="3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75689" y="3987579"/>
            <a:ext cx="289626" cy="32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72872" y="4681831"/>
            <a:ext cx="243896" cy="31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0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0084" y="1184648"/>
            <a:ext cx="415557" cy="36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485" y="527050"/>
            <a:ext cx="9051290" cy="265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3068955"/>
            <a:ext cx="9051290" cy="372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4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2865" y="3552190"/>
            <a:ext cx="40767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0320" y="4408170"/>
            <a:ext cx="48387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2865" y="5243195"/>
            <a:ext cx="40767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2550" y="6097905"/>
            <a:ext cx="38735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54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939327"/>
            <a:ext cx="361904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2816446"/>
            <a:ext cx="428571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3684030"/>
            <a:ext cx="333333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4551615"/>
            <a:ext cx="361904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23795" y="4653280"/>
            <a:ext cx="396875" cy="971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99740" y="4653280"/>
            <a:ext cx="396875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16090" y="4653280"/>
            <a:ext cx="396875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320280" y="4653280"/>
            <a:ext cx="3968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0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6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702" y="1202769"/>
            <a:ext cx="359619" cy="36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7028" y="2042769"/>
            <a:ext cx="285851" cy="36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702" y="3722769"/>
            <a:ext cx="359619" cy="36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702" y="5402769"/>
            <a:ext cx="359619" cy="36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233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87170" y="2861945"/>
            <a:ext cx="263525" cy="971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785" y="2861945"/>
            <a:ext cx="263525" cy="9715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91810" y="2861945"/>
            <a:ext cx="263525" cy="971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58560" y="2861945"/>
            <a:ext cx="316865" cy="9715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125" y="5742305"/>
            <a:ext cx="263525" cy="9715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95550" y="5742305"/>
            <a:ext cx="300355" cy="9715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67755" y="5742305"/>
            <a:ext cx="263525" cy="9715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176135" y="5742305"/>
            <a:ext cx="2635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1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127794" y="3614273"/>
            <a:ext cx="1277170" cy="47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11450" y="5157470"/>
            <a:ext cx="236664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861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0957" y="1941760"/>
            <a:ext cx="1939212" cy="53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9605" y="2933700"/>
            <a:ext cx="3298190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55595" y="4836795"/>
            <a:ext cx="329819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92600"/>
            <a:ext cx="10800000" cy="456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826510" y="2327910"/>
            <a:ext cx="177292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5980" y="4055745"/>
            <a:ext cx="130683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27"/>
          <a:stretch>
            <a:fillRect/>
          </a:stretch>
        </p:blipFill>
        <p:spPr>
          <a:xfrm>
            <a:off x="1966595" y="5022215"/>
            <a:ext cx="9025980" cy="1769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6109362" y="5060289"/>
            <a:ext cx="1085714" cy="58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8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476" y="2011090"/>
            <a:ext cx="850008" cy="49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9605" y="2925445"/>
            <a:ext cx="2955925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7395" y="3933190"/>
            <a:ext cx="3290570" cy="971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97980" y="4941570"/>
            <a:ext cx="203454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825"/>
            <a:ext cx="10800000" cy="200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5950" y="2771775"/>
            <a:ext cx="184912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4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04060" y="2004695"/>
            <a:ext cx="63754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1830" y="4415155"/>
            <a:ext cx="75438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