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3" r:id="rId4"/>
    <p:sldId id="342" r:id="rId5"/>
    <p:sldId id="341" r:id="rId6"/>
    <p:sldId id="339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8" r:id="rId16"/>
    <p:sldId id="327" r:id="rId17"/>
    <p:sldId id="326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6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11.xml"/><Relationship Id="rId8" Type="http://schemas.openxmlformats.org/officeDocument/2006/relationships/tags" Target="../tags/tag10.xml"/><Relationship Id="rId7" Type="http://schemas.openxmlformats.org/officeDocument/2006/relationships/tags" Target="../tags/tag9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image" Target="../media/image19.png"/><Relationship Id="rId3" Type="http://schemas.openxmlformats.org/officeDocument/2006/relationships/tags" Target="../tags/tag6.xml"/><Relationship Id="rId2" Type="http://schemas.openxmlformats.org/officeDocument/2006/relationships/image" Target="../media/image17.png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12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image" Target="../media/image23.png"/><Relationship Id="rId2" Type="http://schemas.openxmlformats.org/officeDocument/2006/relationships/tags" Target="../tags/tag13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7.png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3" Type="http://schemas.openxmlformats.org/officeDocument/2006/relationships/image" Target="../media/image9.png"/><Relationship Id="rId2" Type="http://schemas.openxmlformats.org/officeDocument/2006/relationships/tags" Target="../tags/tag4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66670" y="2905125"/>
            <a:ext cx="7058025" cy="1047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5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1904" y="1601153"/>
            <a:ext cx="219047" cy="209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72380" y="2497219"/>
            <a:ext cx="228571" cy="21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72380" y="3402819"/>
            <a:ext cx="228571" cy="21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53333" y="4308418"/>
            <a:ext cx="257142" cy="209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81904" y="5204485"/>
            <a:ext cx="219047" cy="21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4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761" y="1124409"/>
            <a:ext cx="238095" cy="219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5714" y="2029343"/>
            <a:ext cx="266666" cy="209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4285" y="2934277"/>
            <a:ext cx="219047" cy="209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4285" y="3829685"/>
            <a:ext cx="219047" cy="219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4761" y="4734619"/>
            <a:ext cx="238095" cy="219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4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05714" y="1610815"/>
            <a:ext cx="542857" cy="32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58095" y="3632142"/>
            <a:ext cx="485714" cy="171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39047" y="4108870"/>
            <a:ext cx="819047" cy="32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2085" y="2123440"/>
            <a:ext cx="1908175" cy="67437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95" y="2780665"/>
            <a:ext cx="1398905" cy="674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1389830"/>
            <a:ext cx="10800000" cy="2983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94582" y="3257860"/>
            <a:ext cx="819047" cy="324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89820" y="4029853"/>
            <a:ext cx="542857" cy="181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0775" y="3054350"/>
            <a:ext cx="1960880" cy="8001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7455" y="3702685"/>
            <a:ext cx="1520825" cy="751205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005" y="4296860"/>
            <a:ext cx="10800000" cy="18054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white">
          <a:xfrm>
            <a:off x="8106052" y="4984658"/>
            <a:ext cx="1361904" cy="324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white">
          <a:xfrm>
            <a:off x="8591766" y="5615140"/>
            <a:ext cx="895238" cy="324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753225" y="4305300"/>
            <a:ext cx="1222375" cy="56388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063230" y="4305300"/>
            <a:ext cx="1809115" cy="56388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831205" y="4953635"/>
            <a:ext cx="1777365" cy="56388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94990" y="5601335"/>
            <a:ext cx="1720215" cy="563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bldLvl="0" animBg="1"/>
      <p:bldP spid="1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57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15238" y="1973147"/>
            <a:ext cx="238095" cy="219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53333" y="2878948"/>
            <a:ext cx="228572" cy="219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86666" y="3841956"/>
            <a:ext cx="266666" cy="219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05714" y="4747757"/>
            <a:ext cx="200000" cy="219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48571" y="5205424"/>
            <a:ext cx="209523" cy="209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6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800000" cy="37340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5840" y="932180"/>
            <a:ext cx="276860" cy="27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9645" y="1875155"/>
            <a:ext cx="339090" cy="26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3140" y="3730625"/>
            <a:ext cx="302260" cy="290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508950"/>
            <a:ext cx="10800000" cy="18875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954405" y="4591050"/>
            <a:ext cx="369570" cy="303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979170" y="5525135"/>
            <a:ext cx="330200" cy="303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79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1904" y="2584871"/>
            <a:ext cx="219047" cy="209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53333" y="3052508"/>
            <a:ext cx="257142" cy="219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53333" y="3520145"/>
            <a:ext cx="257142" cy="209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72380" y="3987782"/>
            <a:ext cx="228571" cy="219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72380" y="4455419"/>
            <a:ext cx="228571" cy="219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0344785" y="836295"/>
            <a:ext cx="1151890" cy="1224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4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53333" y="1582500"/>
            <a:ext cx="266666" cy="219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72380" y="3385383"/>
            <a:ext cx="228571" cy="219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65650"/>
            <a:ext cx="10800000" cy="35822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5714" y="1127612"/>
            <a:ext cx="266666" cy="209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4285" y="2928248"/>
            <a:ext cx="219047" cy="209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526730"/>
            <a:ext cx="10800000" cy="1867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1024761" y="4707716"/>
            <a:ext cx="238095" cy="219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07990"/>
            <a:ext cx="10800000" cy="923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1904" y="2485022"/>
            <a:ext cx="209523" cy="22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2996380"/>
            <a:ext cx="10800000" cy="1444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1441955" y="3579870"/>
            <a:ext cx="219047" cy="210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12690"/>
            <a:ext cx="10800000" cy="38817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5714" y="1527140"/>
            <a:ext cx="266666" cy="209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5714" y="2986377"/>
            <a:ext cx="266666" cy="209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4285" y="4445615"/>
            <a:ext cx="219047" cy="219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3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43809" y="1582061"/>
            <a:ext cx="266666" cy="219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72380" y="2068203"/>
            <a:ext cx="228571" cy="219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53333" y="3040488"/>
            <a:ext cx="257142" cy="219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81904" y="3526630"/>
            <a:ext cx="209523" cy="219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81904" y="4022305"/>
            <a:ext cx="209523" cy="209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88635"/>
            <a:ext cx="10800000" cy="3348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42085" y="2553970"/>
            <a:ext cx="299720" cy="32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42085" y="3040380"/>
            <a:ext cx="299720" cy="32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42085" y="3526790"/>
            <a:ext cx="299720" cy="32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03985" y="4026535"/>
            <a:ext cx="356870" cy="31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03985" y="4500880"/>
            <a:ext cx="356870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5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72380" y="2619683"/>
            <a:ext cx="238095" cy="219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72380" y="3105416"/>
            <a:ext cx="238095" cy="219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53333" y="3591150"/>
            <a:ext cx="266666" cy="219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72380" y="4076883"/>
            <a:ext cx="238095" cy="228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53333" y="4572140"/>
            <a:ext cx="266666" cy="209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COMMONDATA" val="eyJoZGlkIjoiMGI4MTk1OTY3ODM4ZTg3ZDU5ZmNiYWExM2RhNTY4NDAifQ=="/>
  <p:tag name="commondata" val="eyJoZGlkIjoiYTQxMGNiZjI4Y2RlOGViOGRjMWVlOGVlMTNmNDM3MTU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2023-12-22T05:32:57Z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