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36" r:id="rId4"/>
    <p:sldId id="335" r:id="rId5"/>
    <p:sldId id="334" r:id="rId6"/>
    <p:sldId id="333" r:id="rId7"/>
    <p:sldId id="331" r:id="rId8"/>
    <p:sldId id="330" r:id="rId9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12.png"/><Relationship Id="rId3" Type="http://schemas.openxmlformats.org/officeDocument/2006/relationships/tags" Target="../tags/tag10.xml"/><Relationship Id="rId2" Type="http://schemas.openxmlformats.org/officeDocument/2006/relationships/image" Target="../media/image11.png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68730" y="2979420"/>
            <a:ext cx="9654540" cy="899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57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4800" y="1192858"/>
            <a:ext cx="335350" cy="37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450" y="2853717"/>
            <a:ext cx="308875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450" y="3684147"/>
            <a:ext cx="308875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9500" y="4505742"/>
            <a:ext cx="388300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4800" y="5327337"/>
            <a:ext cx="335350" cy="37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948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853430" y="5405120"/>
            <a:ext cx="79629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87620" y="3366135"/>
            <a:ext cx="191833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088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07560" y="4172585"/>
            <a:ext cx="57658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8170" y="5013325"/>
            <a:ext cx="7734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35730" y="1133475"/>
            <a:ext cx="2165350" cy="971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7395" y="2141855"/>
            <a:ext cx="20891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83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13610" y="2616835"/>
            <a:ext cx="52832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3130" y="4410075"/>
            <a:ext cx="58928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" y="692785"/>
            <a:ext cx="10316210" cy="252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950" y="795655"/>
            <a:ext cx="57785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7310" y="1628775"/>
            <a:ext cx="76962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385" y="3068955"/>
            <a:ext cx="8375650" cy="368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610"/>
            <a:ext cx="10800000" cy="314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482715" y="2280920"/>
            <a:ext cx="48514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62" b="42321"/>
          <a:stretch>
            <a:fillRect/>
          </a:stretch>
        </p:blipFill>
        <p:spPr>
          <a:xfrm>
            <a:off x="1559560" y="3933190"/>
            <a:ext cx="7488555" cy="252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4228465" y="4959350"/>
            <a:ext cx="36703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3799840" y="5846445"/>
            <a:ext cx="50038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15"/>
          <a:stretch>
            <a:fillRect/>
          </a:stretch>
        </p:blipFill>
        <p:spPr>
          <a:xfrm>
            <a:off x="720090" y="1124770"/>
            <a:ext cx="10800080" cy="178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70"/>
            <a:ext cx="10800000" cy="34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3315970" y="3660775"/>
            <a:ext cx="58928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3079115" y="4547870"/>
            <a:ext cx="52959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910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2023-12-22T13:22:47Z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