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34" r:id="rId4"/>
    <p:sldId id="333" r:id="rId5"/>
    <p:sldId id="332" r:id="rId6"/>
    <p:sldId id="331" r:id="rId7"/>
    <p:sldId id="330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2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537460" y="2994660"/>
            <a:ext cx="7117080" cy="86868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381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67619" y="1229415"/>
            <a:ext cx="295238" cy="381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67619" y="3031322"/>
            <a:ext cx="295238" cy="381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10476" y="3937042"/>
            <a:ext cx="371428" cy="3908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762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10476" y="1210347"/>
            <a:ext cx="371428" cy="381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67619" y="3021788"/>
            <a:ext cx="295238" cy="381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10476" y="3927508"/>
            <a:ext cx="371428" cy="381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0691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2296767" y="2369508"/>
            <a:ext cx="330460" cy="3871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287325" y="3276000"/>
            <a:ext cx="311576" cy="3777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240117" y="4173049"/>
            <a:ext cx="424877" cy="3777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277884" y="5079540"/>
            <a:ext cx="368227" cy="3777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277884" y="5976590"/>
            <a:ext cx="358785" cy="396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50332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2119519" y="2170951"/>
            <a:ext cx="293312" cy="343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119519" y="4577240"/>
            <a:ext cx="293312" cy="3353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54804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58866" y="1216210"/>
            <a:ext cx="319952" cy="3536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25187" y="3633052"/>
            <a:ext cx="378890" cy="3368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223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29523" y="1096030"/>
            <a:ext cx="361904" cy="400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91428" y="2927871"/>
            <a:ext cx="428571" cy="3816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954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4767619" y="4165319"/>
            <a:ext cx="371428" cy="4003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062857" y="5985987"/>
            <a:ext cx="371428" cy="3812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067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291428" y="2086694"/>
            <a:ext cx="428571" cy="3810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062857" y="3896881"/>
            <a:ext cx="314285" cy="3810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634285" y="4801974"/>
            <a:ext cx="333333" cy="3810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9529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28036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COMMONDATA" val="eyJoZGlkIjoiMGI4MTk1OTY3ODM4ZTg3ZDU5ZmNiYWExM2RhNTY4NDAifQ=="/>
  <p:tag name="commondata" val="eyJoZGlkIjoiZjdhYzZlNDE5MTdlM2Y0NzkzMzg0NTI3MGVjMDcwZT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001</cp:lastModifiedBy>
  <cp:revision>62</cp:revision>
  <dcterms:created xsi:type="dcterms:W3CDTF">2015-09-16T06:44:00Z</dcterms:created>
  <dcterms:modified xsi:type="dcterms:W3CDTF">2023-12-22T14:31:44Z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