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99410" y="2994660"/>
            <a:ext cx="6393180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44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2065" y="1136015"/>
            <a:ext cx="37084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9835" y="3580765"/>
            <a:ext cx="46736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49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7295" y="1005205"/>
            <a:ext cx="55245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7295" y="4395470"/>
            <a:ext cx="55245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7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176074" y="2986233"/>
            <a:ext cx="335338" cy="37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93723" y="3798993"/>
            <a:ext cx="308864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40775" y="5424515"/>
            <a:ext cx="397111" cy="35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305685"/>
            <a:ext cx="333333" cy="381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3937031"/>
            <a:ext cx="428571" cy="381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20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27887" y="2149997"/>
            <a:ext cx="357435" cy="32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7887" y="4579108"/>
            <a:ext cx="365558" cy="32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6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277256"/>
            <a:ext cx="333333" cy="39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4129493"/>
            <a:ext cx="333333" cy="38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3081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2466670"/>
            <a:ext cx="333333" cy="38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" y="751205"/>
            <a:ext cx="9523730" cy="1743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" y="2205355"/>
            <a:ext cx="9523730" cy="462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443355" y="2299335"/>
            <a:ext cx="71183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559560" y="4599940"/>
            <a:ext cx="56515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200647"/>
            <a:ext cx="419047" cy="38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2944081"/>
            <a:ext cx="333333" cy="38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4668462"/>
            <a:ext cx="361904" cy="39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78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80953" y="2205053"/>
            <a:ext cx="387613" cy="35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2023-12-22T14:02:04Z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