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32509"/>
            <a:ext cx="10800000" cy="7929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5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15146" y="3210133"/>
            <a:ext cx="1067776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0" y="3289300"/>
            <a:ext cx="69723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8137" y="5260074"/>
            <a:ext cx="852878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80496" y="5260074"/>
            <a:ext cx="812584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65315" y="6295127"/>
            <a:ext cx="429796" cy="21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1988820"/>
            <a:ext cx="2729865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1988820"/>
            <a:ext cx="2729865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r="2396"/>
          <a:stretch>
            <a:fillRect/>
          </a:stretch>
        </p:blipFill>
        <p:spPr>
          <a:xfrm>
            <a:off x="1199515" y="3140710"/>
            <a:ext cx="2664460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5013325"/>
            <a:ext cx="2729865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2355" y="5013325"/>
            <a:ext cx="36861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3660" y="2929890"/>
            <a:ext cx="11582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2929890"/>
            <a:ext cx="11582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95" y="4940935"/>
            <a:ext cx="11582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5865" y="4940935"/>
            <a:ext cx="11582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24761" y="2527176"/>
            <a:ext cx="1647619" cy="58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3757960"/>
            <a:ext cx="1504761" cy="59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8030" y="4998720"/>
            <a:ext cx="3787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77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74010" y="4205605"/>
            <a:ext cx="14630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1708785"/>
            <a:ext cx="3665855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2957195"/>
            <a:ext cx="40443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21225" y="4979670"/>
            <a:ext cx="183642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652"/>
          <a:stretch>
            <a:fillRect/>
          </a:stretch>
        </p:blipFill>
        <p:spPr>
          <a:xfrm>
            <a:off x="2567940" y="4725035"/>
            <a:ext cx="26574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8430" y="4392295"/>
            <a:ext cx="17589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4369435"/>
            <a:ext cx="30372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19630" y="2138045"/>
            <a:ext cx="71628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7"/>
          <a:stretch>
            <a:fillRect/>
          </a:stretch>
        </p:blipFill>
        <p:spPr>
          <a:xfrm>
            <a:off x="1631950" y="3068955"/>
            <a:ext cx="7848690" cy="35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194560" y="3277870"/>
            <a:ext cx="46609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149475" y="4125595"/>
            <a:ext cx="5270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195195" y="4972050"/>
            <a:ext cx="4546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221865" y="5831840"/>
            <a:ext cx="38227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72000"/>
            <a:ext cx="10800000" cy="513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