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10535"/>
            <a:ext cx="10800000" cy="7427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429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2645410"/>
            <a:ext cx="8022590" cy="971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4517390"/>
            <a:ext cx="8022590" cy="9715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5597525"/>
            <a:ext cx="802259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8652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338893" y="2046749"/>
            <a:ext cx="854546" cy="47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3409" y="2199534"/>
            <a:ext cx="434903" cy="38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4218" y="3162080"/>
            <a:ext cx="923215" cy="32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15032" y="3169720"/>
            <a:ext cx="427273" cy="35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69413" y="3987120"/>
            <a:ext cx="907955" cy="47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35487" y="4124627"/>
            <a:ext cx="1663313" cy="41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85324" y="5102452"/>
            <a:ext cx="785877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2075" y="6156669"/>
            <a:ext cx="770617" cy="24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99772" y="6087916"/>
            <a:ext cx="831656" cy="35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71420" y="4805680"/>
            <a:ext cx="208407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7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09811" y="4278809"/>
            <a:ext cx="822535" cy="4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9598" y="5263161"/>
            <a:ext cx="438172" cy="46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58095" y="2619849"/>
            <a:ext cx="1142857" cy="4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1428" y="4515351"/>
            <a:ext cx="1142857" cy="5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1196340"/>
            <a:ext cx="255968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165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24761" y="2905173"/>
            <a:ext cx="1057142" cy="5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9965" y="1637030"/>
            <a:ext cx="34270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1030"/>
            <a:ext cx="7837170" cy="495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46935" y="1556385"/>
            <a:ext cx="5689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5505" y="4076700"/>
            <a:ext cx="58039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27"/>
          <a:stretch>
            <a:fillRect/>
          </a:stretch>
        </p:blipFill>
        <p:spPr>
          <a:xfrm>
            <a:off x="3359785" y="5300980"/>
            <a:ext cx="5040630" cy="144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4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9955" y="1238507"/>
            <a:ext cx="326535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7141" y="3697253"/>
            <a:ext cx="300756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8975"/>
            <a:ext cx="8749030" cy="604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0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78" y="2110099"/>
            <a:ext cx="269279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8559" y="2926751"/>
            <a:ext cx="338771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678" y="4577429"/>
            <a:ext cx="269279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678" y="5402769"/>
            <a:ext cx="269279" cy="34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