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500" y="2943225"/>
            <a:ext cx="118110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8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315" y="3077210"/>
            <a:ext cx="8356600" cy="895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315" y="4191000"/>
            <a:ext cx="83566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64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88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6505" y="1410335"/>
            <a:ext cx="4051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1735" y="2211070"/>
            <a:ext cx="50546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6505" y="3011805"/>
            <a:ext cx="4051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1735" y="3812540"/>
            <a:ext cx="50546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1735" y="5404485"/>
            <a:ext cx="50546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9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81175" y="1842770"/>
            <a:ext cx="4559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1175" y="3719195"/>
            <a:ext cx="4559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29330"/>
            <a:ext cx="314285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4326823"/>
            <a:ext cx="342857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308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385604"/>
            <a:ext cx="390476" cy="3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864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20160" y="3816528"/>
            <a:ext cx="562834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302" y="5342615"/>
            <a:ext cx="914605" cy="44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1391477"/>
            <a:ext cx="1323809" cy="5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095" y="4032282"/>
            <a:ext cx="1257142" cy="5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58095" y="4597105"/>
            <a:ext cx="1257142" cy="53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0000" y="4597105"/>
            <a:ext cx="1066666" cy="53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345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3464971"/>
            <a:ext cx="961904" cy="53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3464971"/>
            <a:ext cx="819047" cy="54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855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6110" y="3195955"/>
            <a:ext cx="81413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9815" y="4178300"/>
            <a:ext cx="2308225" cy="8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