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4650" y="2924175"/>
            <a:ext cx="63627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869905"/>
            <a:ext cx="1438095" cy="58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2869905"/>
            <a:ext cx="809523" cy="58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17295" y="5589270"/>
            <a:ext cx="91922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510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782310" y="2082165"/>
            <a:ext cx="4610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8425" y="3662045"/>
            <a:ext cx="4724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915" y="5229225"/>
            <a:ext cx="54610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41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2188602"/>
            <a:ext cx="304761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095" y="3801330"/>
            <a:ext cx="342857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5655"/>
            <a:ext cx="7631430" cy="593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8412" y="1196191"/>
            <a:ext cx="301430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187" y="2834514"/>
            <a:ext cx="327267" cy="36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8412" y="3653676"/>
            <a:ext cx="301430" cy="35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738" y="4472838"/>
            <a:ext cx="387553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187" y="5292000"/>
            <a:ext cx="327267" cy="36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6738" y="6119784"/>
            <a:ext cx="387553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5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95" y="617855"/>
            <a:ext cx="9414000" cy="111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764540"/>
            <a:ext cx="721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412875"/>
            <a:ext cx="9414510" cy="540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15415" y="1400810"/>
            <a:ext cx="721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2996565"/>
            <a:ext cx="721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4509135"/>
            <a:ext cx="721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5373370"/>
            <a:ext cx="721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5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384290" y="4148455"/>
            <a:ext cx="9664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5156835"/>
            <a:ext cx="25787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039796"/>
            <a:ext cx="41904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7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847869"/>
            <a:ext cx="34285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059923"/>
            <a:ext cx="304761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956110"/>
            <a:ext cx="333333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842762"/>
            <a:ext cx="314285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738949"/>
            <a:ext cx="219047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413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37965" y="2821940"/>
            <a:ext cx="8686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6825" y="4110990"/>
            <a:ext cx="10236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5245" y="1637030"/>
            <a:ext cx="29444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106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478395" y="2154555"/>
            <a:ext cx="233172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8120" y="3941445"/>
            <a:ext cx="4572635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3944"/>
          <a:stretch>
            <a:fillRect/>
          </a:stretch>
        </p:blipFill>
        <p:spPr>
          <a:xfrm>
            <a:off x="1919605" y="5741670"/>
            <a:ext cx="450088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3238" y="2022684"/>
            <a:ext cx="1170946" cy="57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3140710"/>
            <a:ext cx="389763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5013325"/>
            <a:ext cx="389763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91428" y="2259822"/>
            <a:ext cx="361904" cy="40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54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521561"/>
            <a:ext cx="428571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13"/>
          <a:stretch>
            <a:fillRect/>
          </a:stretch>
        </p:blipFill>
        <p:spPr>
          <a:xfrm>
            <a:off x="2855595" y="4661535"/>
            <a:ext cx="3076665" cy="72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782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81" y="994012"/>
            <a:ext cx="240203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955" y="2730937"/>
            <a:ext cx="240203" cy="2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229" y="5051413"/>
            <a:ext cx="260792" cy="2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472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139047" y="4051449"/>
            <a:ext cx="1171428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940" y="4004945"/>
            <a:ext cx="291020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2023-12-22T09:12:09Z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