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51810"/>
            <a:ext cx="10800000" cy="823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153144"/>
            <a:ext cx="295238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001661"/>
            <a:ext cx="37142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689161"/>
            <a:ext cx="37142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5376661"/>
            <a:ext cx="29523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91428" y="2297136"/>
            <a:ext cx="361904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0476" y="3174205"/>
            <a:ext cx="333333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333" y="4032207"/>
            <a:ext cx="428571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0476" y="4899743"/>
            <a:ext cx="333333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10476" y="2391677"/>
            <a:ext cx="333333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1428" y="4964246"/>
            <a:ext cx="361904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0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9060" y="1198415"/>
            <a:ext cx="343817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69" y="4485962"/>
            <a:ext cx="407151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3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16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1450" y="2392680"/>
            <a:ext cx="217043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0785" y="2392680"/>
            <a:ext cx="318833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1495" y="4518025"/>
            <a:ext cx="2226945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47665" y="4518025"/>
            <a:ext cx="268414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308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8190" y="2800985"/>
            <a:ext cx="82169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8145" y="2800985"/>
            <a:ext cx="116586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3950" y="3096895"/>
            <a:ext cx="58801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350"/>
            <a:ext cx="10800000" cy="293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393180" y="3888740"/>
            <a:ext cx="117856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8822690" y="3888740"/>
            <a:ext cx="40386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979295" y="4990465"/>
            <a:ext cx="159639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94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51405" y="3942080"/>
            <a:ext cx="7194550" cy="9715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51405" y="5598795"/>
            <a:ext cx="71945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24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2934335"/>
            <a:ext cx="8592820" cy="971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4086225"/>
            <a:ext cx="859282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