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2943225"/>
            <a:ext cx="6629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1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06932" y="3741230"/>
            <a:ext cx="1584725" cy="52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1732" y="5854366"/>
            <a:ext cx="1593245" cy="5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4725035"/>
            <a:ext cx="33559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664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2664" y="1106147"/>
            <a:ext cx="1974945" cy="57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6361" y="2263794"/>
            <a:ext cx="940450" cy="57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9934" y="4597911"/>
            <a:ext cx="1156753" cy="57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3630" y="6037911"/>
            <a:ext cx="940450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6485" y="3365500"/>
            <a:ext cx="29813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577"/>
          <a:stretch>
            <a:fillRect/>
          </a:stretch>
        </p:blipFill>
        <p:spPr>
          <a:xfrm>
            <a:off x="1703705" y="1844675"/>
            <a:ext cx="3672205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577"/>
          <a:stretch>
            <a:fillRect/>
          </a:stretch>
        </p:blipFill>
        <p:spPr>
          <a:xfrm>
            <a:off x="1703705" y="2924810"/>
            <a:ext cx="3742055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r="2577"/>
          <a:stretch>
            <a:fillRect/>
          </a:stretch>
        </p:blipFill>
        <p:spPr>
          <a:xfrm>
            <a:off x="1703705" y="4004945"/>
            <a:ext cx="4392295" cy="971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2577"/>
          <a:stretch>
            <a:fillRect/>
          </a:stretch>
        </p:blipFill>
        <p:spPr>
          <a:xfrm>
            <a:off x="1703705" y="5085080"/>
            <a:ext cx="77146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8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044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2023-12-22T09:36:00Z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