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1" r:id="rId5"/>
    <p:sldId id="340" r:id="rId6"/>
    <p:sldId id="339" r:id="rId7"/>
    <p:sldId id="338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tags" Target="../tags/tag1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345" y="2933700"/>
            <a:ext cx="61626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72405"/>
            <a:ext cx="10800000" cy="351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140" y="1786255"/>
            <a:ext cx="3022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140" y="2778760"/>
            <a:ext cx="3022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140" y="3781425"/>
            <a:ext cx="3022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931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2027271"/>
            <a:ext cx="542857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740" y="3498850"/>
            <a:ext cx="573405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340" y="3981450"/>
            <a:ext cx="109791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4955" y="4668520"/>
            <a:ext cx="50419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644775"/>
            <a:ext cx="183896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303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9385" y="2459990"/>
            <a:ext cx="30607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1605" y="2967990"/>
            <a:ext cx="35052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210" y="3462020"/>
            <a:ext cx="32131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2870" y="3970655"/>
            <a:ext cx="4089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1605" y="4464685"/>
            <a:ext cx="35052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4215"/>
            <a:ext cx="10800000" cy="3200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950" y="983615"/>
            <a:ext cx="29464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950" y="1888490"/>
            <a:ext cx="29464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15" y="3251200"/>
            <a:ext cx="27051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71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73455" y="4044950"/>
            <a:ext cx="33147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73455" y="4961255"/>
            <a:ext cx="33147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800000" cy="279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428815"/>
            <a:ext cx="10800000" cy="318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4004945"/>
            <a:ext cx="10227945" cy="594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4599305"/>
            <a:ext cx="10227945" cy="594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5229225"/>
            <a:ext cx="10227945" cy="594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5876925"/>
            <a:ext cx="10227945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705" y="755015"/>
            <a:ext cx="9340850" cy="425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130" y="2082165"/>
            <a:ext cx="48133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8615" y="2087245"/>
            <a:ext cx="3530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130" y="3591560"/>
            <a:ext cx="4813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7970" y="3527425"/>
            <a:ext cx="4165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69145" y="683260"/>
            <a:ext cx="1121410" cy="871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75" y="5013325"/>
            <a:ext cx="9340850" cy="147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082165" y="5034280"/>
            <a:ext cx="4102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00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2400" y="2249805"/>
            <a:ext cx="3206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2745740"/>
            <a:ext cx="2698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400" y="3242945"/>
            <a:ext cx="3206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325" y="3738880"/>
            <a:ext cx="2698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325" y="4235450"/>
            <a:ext cx="2698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43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0175" y="1728470"/>
            <a:ext cx="36449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8275" y="2719705"/>
            <a:ext cx="29718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8275" y="3709670"/>
            <a:ext cx="29718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380" y="4204970"/>
            <a:ext cx="37719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5575" y="5195570"/>
            <a:ext cx="32385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705611"/>
            <a:ext cx="961904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2380" y="3725424"/>
            <a:ext cx="771428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4554309"/>
            <a:ext cx="552380" cy="1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2618"/>
          <a:stretch>
            <a:fillRect/>
          </a:stretch>
        </p:blipFill>
        <p:spPr>
          <a:xfrm>
            <a:off x="5160010" y="2276475"/>
            <a:ext cx="1569720" cy="5810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2550"/>
          <a:stretch>
            <a:fillRect/>
          </a:stretch>
        </p:blipFill>
        <p:spPr>
          <a:xfrm>
            <a:off x="4679315" y="2996565"/>
            <a:ext cx="2260600" cy="60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630066"/>
            <a:ext cx="219047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593323"/>
            <a:ext cx="266666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566118"/>
            <a:ext cx="228571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6560"/>
            <a:ext cx="10800000" cy="228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15720" y="4385945"/>
            <a:ext cx="4724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94765" y="5353050"/>
            <a:ext cx="5143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988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3173334"/>
            <a:ext cx="238095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3659963"/>
            <a:ext cx="219047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4156133"/>
            <a:ext cx="266666" cy="2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4633221"/>
            <a:ext cx="219047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5119850"/>
            <a:ext cx="238095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2045"/>
            <a:ext cx="10800000" cy="24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1960735"/>
            <a:ext cx="219047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941874"/>
            <a:ext cx="266666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715"/>
            <a:ext cx="10800000" cy="2010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13384" y="3806709"/>
            <a:ext cx="266666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41955" y="4807264"/>
            <a:ext cx="219047" cy="2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4030"/>
            <a:ext cx="10800000" cy="35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140" y="2087245"/>
            <a:ext cx="30226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3089910"/>
            <a:ext cx="33909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05" y="4589145"/>
            <a:ext cx="27813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2023-12-22T03:02:11Z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