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2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9220" y="2876550"/>
            <a:ext cx="11972925" cy="1104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59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818515"/>
            <a:ext cx="8983980" cy="5913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504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04152" y="1227594"/>
            <a:ext cx="346840" cy="383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2407" y="2067404"/>
            <a:ext cx="319458" cy="365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2407" y="2898085"/>
            <a:ext cx="319458" cy="365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67643" y="3728767"/>
            <a:ext cx="401605" cy="365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04152" y="4559448"/>
            <a:ext cx="346840" cy="374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22407" y="5399258"/>
            <a:ext cx="319458" cy="365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615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995549" y="2026217"/>
            <a:ext cx="274968" cy="305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95549" y="3447119"/>
            <a:ext cx="267330" cy="305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50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48571" y="1277143"/>
            <a:ext cx="333333" cy="390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0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91428" y="1277317"/>
            <a:ext cx="428571" cy="391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27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91428" y="1124754"/>
            <a:ext cx="428571" cy="391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042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071752" y="4665371"/>
            <a:ext cx="323425" cy="331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9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0000" y="1238885"/>
            <a:ext cx="371428" cy="390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0000" y="3011766"/>
            <a:ext cx="371428" cy="381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836110"/>
            <a:ext cx="96751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939121" y="2918243"/>
            <a:ext cx="324211" cy="349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56185" y="4479843"/>
            <a:ext cx="332743" cy="341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956185" y="6032910"/>
            <a:ext cx="298616" cy="341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12690"/>
            <a:ext cx="10800000" cy="3638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39047" y="2517464"/>
            <a:ext cx="304761" cy="390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39047" y="3384140"/>
            <a:ext cx="419047" cy="380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GI4MTk1OTY3ODM4ZTg3ZDU5ZmNiYWExM2RhNTY4NDAifQ=="/>
  <p:tag name="commondata" val="eyJoZGlkIjoiYTQxMGNiZjI4Y2RlOGViOGRjMWVlOGVlMTNmNDM3M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2023-12-22T09:37:43Z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