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18260" y="2907030"/>
            <a:ext cx="9555480" cy="1043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2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15205" y="4497070"/>
            <a:ext cx="77343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7328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17195" y="3798294"/>
            <a:ext cx="1055683" cy="52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6891" y="4888488"/>
            <a:ext cx="1029935" cy="52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2637155"/>
            <a:ext cx="337375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770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3500" y="995680"/>
            <a:ext cx="15335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7664" y="2031080"/>
            <a:ext cx="433089" cy="47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8690" y="2947035"/>
            <a:ext cx="174053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0485" y="3930650"/>
            <a:ext cx="152527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8870" y="4906010"/>
            <a:ext cx="101663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3695" y="6129655"/>
            <a:ext cx="112141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39047" y="3557658"/>
            <a:ext cx="771428" cy="41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2380" y="4607187"/>
            <a:ext cx="952380" cy="58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36180" y="3357245"/>
            <a:ext cx="3510280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44765" y="4561205"/>
            <a:ext cx="34016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3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48305" y="2110105"/>
            <a:ext cx="199834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2930" y="4491355"/>
            <a:ext cx="237045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03116" y="5810019"/>
            <a:ext cx="1357328" cy="57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85085" y="3366135"/>
            <a:ext cx="41382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10476" y="2355108"/>
            <a:ext cx="333333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1428" y="4091148"/>
            <a:ext cx="361904" cy="40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3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7911" y="1144346"/>
            <a:ext cx="317074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3556" y="4473354"/>
            <a:ext cx="407667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272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525163"/>
            <a:ext cx="361904" cy="40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65" y="827855"/>
            <a:ext cx="10800000" cy="461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871595" y="2098040"/>
            <a:ext cx="145161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6600" y="4349115"/>
            <a:ext cx="207645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94"/>
          <a:stretch>
            <a:fillRect/>
          </a:stretch>
        </p:blipFill>
        <p:spPr>
          <a:xfrm>
            <a:off x="1631315" y="5373370"/>
            <a:ext cx="5616665" cy="128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87620" y="908685"/>
            <a:ext cx="2533015" cy="971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4725670"/>
            <a:ext cx="393763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209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84065" y="2358390"/>
            <a:ext cx="35413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2023-12-22T14:24:38Z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