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9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image" Target="../media/image9.png"/><Relationship Id="rId4" Type="http://schemas.openxmlformats.org/officeDocument/2006/relationships/tags" Target="../tags/tag6.xml"/><Relationship Id="rId3" Type="http://schemas.openxmlformats.org/officeDocument/2006/relationships/image" Target="../media/image8.png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6000" y="3169920"/>
            <a:ext cx="10800000" cy="55468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5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72380" y="3231533"/>
            <a:ext cx="1142857" cy="314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39047" y="3231533"/>
            <a:ext cx="542857" cy="314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053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9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1267327"/>
            <a:ext cx="371428" cy="390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2934500"/>
            <a:ext cx="295238" cy="381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4601673"/>
            <a:ext cx="295238" cy="381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432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1785648"/>
            <a:ext cx="371428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476" y="3454080"/>
            <a:ext cx="371428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4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310476" y="2317126"/>
            <a:ext cx="333333" cy="381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91428" y="3137558"/>
            <a:ext cx="361904" cy="400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53333" y="3967530"/>
            <a:ext cx="419047" cy="391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10476" y="4797502"/>
            <a:ext cx="333333" cy="381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53333" y="5627473"/>
            <a:ext cx="428571" cy="381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74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215857" y="2190289"/>
            <a:ext cx="313502" cy="36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15857" y="4528329"/>
            <a:ext cx="313502" cy="35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6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105427"/>
            <a:ext cx="361904" cy="40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3592887"/>
            <a:ext cx="361904" cy="39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6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7" b="21238"/>
          <a:stretch>
            <a:fillRect/>
          </a:stretch>
        </p:blipFill>
        <p:spPr>
          <a:xfrm>
            <a:off x="720090" y="1412875"/>
            <a:ext cx="9719310" cy="4464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2803"/>
          <a:stretch>
            <a:fillRect/>
          </a:stretch>
        </p:blipFill>
        <p:spPr>
          <a:xfrm>
            <a:off x="1415415" y="2214245"/>
            <a:ext cx="2842895" cy="9715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431540" y="3221990"/>
            <a:ext cx="2085975" cy="9715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424930" y="4229735"/>
            <a:ext cx="186055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997015"/>
            <a:ext cx="10800000" cy="1121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760"/>
          <a:stretch>
            <a:fillRect/>
          </a:stretch>
        </p:blipFill>
        <p:spPr>
          <a:xfrm>
            <a:off x="720090" y="2060760"/>
            <a:ext cx="9719310" cy="1223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r="2197"/>
          <a:stretch>
            <a:fillRect/>
          </a:stretch>
        </p:blipFill>
        <p:spPr>
          <a:xfrm>
            <a:off x="4223385" y="2212975"/>
            <a:ext cx="2232660" cy="9715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r="2197"/>
          <a:stretch>
            <a:fillRect/>
          </a:stretch>
        </p:blipFill>
        <p:spPr>
          <a:xfrm>
            <a:off x="6816090" y="2212975"/>
            <a:ext cx="1805940" cy="971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/>
          <a:srcRect r="2197"/>
          <a:stretch>
            <a:fillRect/>
          </a:stretch>
        </p:blipFill>
        <p:spPr>
          <a:xfrm>
            <a:off x="5711190" y="3140710"/>
            <a:ext cx="167830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6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710476" y="3429322"/>
            <a:ext cx="942857" cy="30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86666" y="3429322"/>
            <a:ext cx="561904" cy="30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5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0000" y="2947583"/>
            <a:ext cx="1361904" cy="582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77142" y="2947583"/>
            <a:ext cx="1285714" cy="582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2023-12-22T13:49:12Z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