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122776"/>
            <a:ext cx="10800000" cy="6124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663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399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191279"/>
            <a:ext cx="371428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878779"/>
            <a:ext cx="37142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566279"/>
            <a:ext cx="295238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145"/>
            <a:ext cx="10800000" cy="27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380540"/>
            <a:ext cx="295238" cy="38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061990"/>
            <a:ext cx="371428" cy="38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698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8335" y="2519680"/>
            <a:ext cx="4114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1325" y="2357755"/>
            <a:ext cx="30689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4530" y="3902710"/>
            <a:ext cx="35433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2726" y="3913155"/>
            <a:ext cx="82844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8335" y="5292725"/>
            <a:ext cx="41148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5930" y="5295555"/>
            <a:ext cx="1940703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3442" y="1502403"/>
            <a:ext cx="325310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92690" y="2349189"/>
            <a:ext cx="1784559" cy="48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4853" y="4359140"/>
            <a:ext cx="35319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52440" y="4049395"/>
            <a:ext cx="416496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9560" y="5188585"/>
            <a:ext cx="74485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0" y="1267460"/>
            <a:ext cx="38036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85135" y="5260340"/>
            <a:ext cx="3790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9815" y="5271770"/>
            <a:ext cx="3168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9095" y="5271770"/>
            <a:ext cx="3473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02980" y="5271770"/>
            <a:ext cx="3073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9135" y="6044565"/>
            <a:ext cx="43688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23005" y="6044565"/>
            <a:ext cx="3867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11705" y="2193925"/>
            <a:ext cx="5321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40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7755" y="1723390"/>
            <a:ext cx="83693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0335"/>
            <a:ext cx="10800000" cy="101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772775"/>
            <a:ext cx="361904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2783840" y="2204720"/>
            <a:ext cx="4536530" cy="348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809833"/>
            <a:ext cx="36190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805400"/>
            <a:ext cx="333333" cy="38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2023-12-22T08:32:39Z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