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5520" y="2868930"/>
            <a:ext cx="7680960" cy="1120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858276"/>
            <a:ext cx="361904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3696621"/>
            <a:ext cx="295238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4544493"/>
            <a:ext cx="295238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34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165032"/>
            <a:ext cx="295238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844832"/>
            <a:ext cx="295238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53333" y="3106847"/>
            <a:ext cx="428571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0476" y="4803288"/>
            <a:ext cx="333333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086372"/>
            <a:ext cx="371428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782894"/>
            <a:ext cx="333333" cy="38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4479417"/>
            <a:ext cx="428571" cy="38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758095" y="2345569"/>
            <a:ext cx="1276190" cy="58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5238" y="5226251"/>
            <a:ext cx="1314285" cy="59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68218" y="3188782"/>
            <a:ext cx="917307" cy="55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9586" y="6205059"/>
            <a:ext cx="935473" cy="2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3795" y="1988820"/>
            <a:ext cx="28936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0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62113" y="3179102"/>
            <a:ext cx="977561" cy="55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2794" y="3179102"/>
            <a:ext cx="1183835" cy="55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53144" y="5099102"/>
            <a:ext cx="1578447" cy="55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1000"/>
            <a:ext cx="10800000" cy="116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809" y="887045"/>
            <a:ext cx="1038095" cy="5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47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653333" y="2812771"/>
            <a:ext cx="1428571" cy="59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653333" y="4845136"/>
            <a:ext cx="1438095" cy="58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056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84536" y="4502199"/>
            <a:ext cx="611928" cy="54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15050" y="4658995"/>
            <a:ext cx="85471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46324" y="5860104"/>
            <a:ext cx="567586" cy="28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99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2069465"/>
            <a:ext cx="1993900" cy="971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20055" y="3221990"/>
            <a:ext cx="399478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2023-12-22T14:18:01Z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