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9400" y="2876550"/>
            <a:ext cx="65532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7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4878" y="1208453"/>
            <a:ext cx="359146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7073" y="4102640"/>
            <a:ext cx="415853" cy="37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76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939569"/>
            <a:ext cx="361904" cy="40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94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84693" y="1930648"/>
            <a:ext cx="306971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67152" y="2703331"/>
            <a:ext cx="333283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84693" y="4283819"/>
            <a:ext cx="306971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2069" y="5065282"/>
            <a:ext cx="394677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67152" y="5837965"/>
            <a:ext cx="333283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3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81996" y="2081647"/>
            <a:ext cx="372222" cy="34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1996" y="4504235"/>
            <a:ext cx="372222" cy="34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9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9395" y="1131815"/>
            <a:ext cx="233012" cy="26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395" y="3042936"/>
            <a:ext cx="233012" cy="26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6080" y="4947398"/>
            <a:ext cx="252985" cy="27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58446" y="4119985"/>
            <a:ext cx="210096" cy="27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06849" y="4119985"/>
            <a:ext cx="264314" cy="27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9898" y="4119985"/>
            <a:ext cx="264314" cy="27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0394" y="6304579"/>
            <a:ext cx="210096" cy="27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08229" y="6304579"/>
            <a:ext cx="210096" cy="27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81904" y="2373483"/>
            <a:ext cx="361904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3809" y="4318398"/>
            <a:ext cx="419047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324403"/>
            <a:ext cx="333333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4219824"/>
            <a:ext cx="361904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217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758637"/>
            <a:ext cx="419047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7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33225" y="2350383"/>
            <a:ext cx="319053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4994" y="5116278"/>
            <a:ext cx="346401" cy="3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2023-12-22T13:38:35Z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