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4945" y="2962275"/>
            <a:ext cx="118014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905" y="2924810"/>
            <a:ext cx="9111615" cy="97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905" y="4134485"/>
            <a:ext cx="911161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8555"/>
            <a:ext cx="10800000" cy="369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3283936"/>
            <a:ext cx="1447619" cy="5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3283936"/>
            <a:ext cx="800000" cy="5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8095" y="3283936"/>
            <a:ext cx="542856" cy="5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837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031445" y="3955024"/>
            <a:ext cx="503146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4285" y="5737225"/>
            <a:ext cx="86995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5360" y="1092200"/>
            <a:ext cx="167259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0865" y="3364865"/>
            <a:ext cx="67945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0190" y="5034915"/>
            <a:ext cx="135509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79120"/>
            <a:ext cx="8296275" cy="615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76400" y="1484630"/>
            <a:ext cx="73660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6400" y="4149090"/>
            <a:ext cx="61976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96002"/>
            <a:ext cx="361904" cy="4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191389"/>
            <a:ext cx="333333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62"/>
          <a:stretch>
            <a:fillRect/>
          </a:stretch>
        </p:blipFill>
        <p:spPr>
          <a:xfrm>
            <a:off x="2855595" y="4220845"/>
            <a:ext cx="4896575" cy="177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119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36775" y="1930400"/>
            <a:ext cx="44196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94865" y="3538220"/>
            <a:ext cx="49847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8680" y="5125720"/>
            <a:ext cx="4298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59635" y="5930900"/>
            <a:ext cx="39624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520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76655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31950" y="2792730"/>
            <a:ext cx="6452235" cy="9715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9804"/>
          <a:stretch>
            <a:fillRect/>
          </a:stretch>
        </p:blipFill>
        <p:spPr>
          <a:xfrm>
            <a:off x="1631950" y="3716655"/>
            <a:ext cx="6452235" cy="876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31950" y="5709920"/>
            <a:ext cx="645223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2023-12-24T12:22:47Z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