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6ADCD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7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8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12.png"/><Relationship Id="rId2" Type="http://schemas.openxmlformats.org/officeDocument/2006/relationships/tags" Target="../tags/tag5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6000" y="3086100"/>
            <a:ext cx="10800000" cy="75057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2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465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3814" y="1226634"/>
            <a:ext cx="342076" cy="351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6441" y="2016878"/>
            <a:ext cx="271907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63814" y="2824682"/>
            <a:ext cx="342076" cy="351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6441" y="4422731"/>
            <a:ext cx="271907" cy="351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16441" y="6020780"/>
            <a:ext cx="271907" cy="351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80230"/>
            <a:ext cx="90477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609465" y="1894205"/>
            <a:ext cx="141224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38625" y="3125470"/>
            <a:ext cx="925830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94810" y="4020185"/>
            <a:ext cx="79057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30140" y="5810250"/>
            <a:ext cx="104203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03930" y="4749800"/>
            <a:ext cx="236537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60" r="58226" b="219"/>
          <a:stretch>
            <a:fillRect/>
          </a:stretch>
        </p:blipFill>
        <p:spPr>
          <a:xfrm>
            <a:off x="720090" y="2061210"/>
            <a:ext cx="4511675" cy="4248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320000" y="2459749"/>
            <a:ext cx="295238" cy="2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20000" y="3298993"/>
            <a:ext cx="295238" cy="2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10476" y="4052405"/>
            <a:ext cx="323809" cy="391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10476" y="4996554"/>
            <a:ext cx="314285" cy="2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91428" y="5740429"/>
            <a:ext cx="323809" cy="391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994"/>
          <a:stretch>
            <a:fillRect/>
          </a:stretch>
        </p:blipFill>
        <p:spPr>
          <a:xfrm>
            <a:off x="720090" y="972185"/>
            <a:ext cx="10800080" cy="1016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15" name="矩形 14"/>
          <p:cNvSpPr/>
          <p:nvPr/>
        </p:nvSpPr>
        <p:spPr>
          <a:xfrm>
            <a:off x="4727575" y="2348865"/>
            <a:ext cx="792480" cy="21602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655820" y="5445760"/>
            <a:ext cx="792480" cy="1021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680325" y="2348865"/>
            <a:ext cx="2438400" cy="3880485"/>
          </a:xfrm>
          <a:prstGeom prst="rect">
            <a:avLst/>
          </a:prstGeom>
        </p:spPr>
      </p:pic>
      <p:cxnSp>
        <p:nvCxnSpPr>
          <p:cNvPr id="18" name="直接连接符 17"/>
          <p:cNvCxnSpPr/>
          <p:nvPr/>
        </p:nvCxnSpPr>
        <p:spPr>
          <a:xfrm>
            <a:off x="4721860" y="2564130"/>
            <a:ext cx="3030220" cy="864870"/>
          </a:xfrm>
          <a:prstGeom prst="line">
            <a:avLst/>
          </a:prstGeom>
          <a:ln>
            <a:solidFill>
              <a:srgbClr val="EC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721860" y="3501390"/>
            <a:ext cx="3030220" cy="1584325"/>
          </a:xfrm>
          <a:prstGeom prst="line">
            <a:avLst/>
          </a:prstGeom>
          <a:ln>
            <a:solidFill>
              <a:srgbClr val="EC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4650105" y="2708910"/>
            <a:ext cx="3101975" cy="1584325"/>
          </a:xfrm>
          <a:prstGeom prst="line">
            <a:avLst/>
          </a:prstGeom>
          <a:ln>
            <a:solidFill>
              <a:srgbClr val="EC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5160010" y="4289425"/>
            <a:ext cx="2520315" cy="868045"/>
          </a:xfrm>
          <a:prstGeom prst="line">
            <a:avLst/>
          </a:prstGeom>
          <a:ln>
            <a:solidFill>
              <a:srgbClr val="EC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4655820" y="5949315"/>
            <a:ext cx="3024505" cy="76200"/>
          </a:xfrm>
          <a:prstGeom prst="line">
            <a:avLst/>
          </a:prstGeom>
          <a:ln>
            <a:solidFill>
              <a:srgbClr val="EC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4675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707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981619" y="2104111"/>
            <a:ext cx="290554" cy="321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51035" y="4146501"/>
            <a:ext cx="344078" cy="305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9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1124592"/>
            <a:ext cx="333333" cy="381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8571" y="3651908"/>
            <a:ext cx="333333" cy="381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43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405" y="2997200"/>
            <a:ext cx="8387715" cy="135509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405" y="5229225"/>
            <a:ext cx="8387715" cy="1355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165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415415" y="1701165"/>
            <a:ext cx="8387715" cy="135509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415415" y="3933190"/>
            <a:ext cx="8387715" cy="135509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415415" y="5377180"/>
            <a:ext cx="8387715" cy="1355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94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2023-12-24T12:31:23Z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