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32760"/>
            <a:ext cx="10800000" cy="7081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2534" y="3590181"/>
            <a:ext cx="326926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81745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746364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35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969065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80273" y="2110249"/>
            <a:ext cx="290244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9835" y="2117888"/>
            <a:ext cx="297882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9721" y="3714493"/>
            <a:ext cx="336072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7473" y="3714493"/>
            <a:ext cx="252054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0825" y="5311098"/>
            <a:ext cx="236778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7473" y="5311098"/>
            <a:ext cx="274968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21070"/>
            <a:ext cx="10800000" cy="260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1428" y="2325808"/>
            <a:ext cx="361904" cy="4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4051438"/>
            <a:ext cx="428571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10466"/>
            <a:ext cx="428571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776371"/>
            <a:ext cx="333333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91142"/>
            <a:ext cx="361904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9263380" cy="401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51405" y="1628775"/>
            <a:ext cx="591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365625"/>
            <a:ext cx="9262110" cy="230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351405" y="2306320"/>
            <a:ext cx="591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1405" y="3141345"/>
            <a:ext cx="591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51405" y="3943350"/>
            <a:ext cx="591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1405" y="5085715"/>
            <a:ext cx="591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508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9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